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6"/>
  </p:notesMasterIdLst>
  <p:sldIdLst>
    <p:sldId id="319" r:id="rId2"/>
    <p:sldId id="321" r:id="rId3"/>
    <p:sldId id="312" r:id="rId4"/>
    <p:sldId id="256" r:id="rId5"/>
    <p:sldId id="323" r:id="rId6"/>
    <p:sldId id="275" r:id="rId7"/>
    <p:sldId id="293" r:id="rId8"/>
    <p:sldId id="279" r:id="rId9"/>
    <p:sldId id="324" r:id="rId10"/>
    <p:sldId id="263" r:id="rId11"/>
    <p:sldId id="325" r:id="rId12"/>
    <p:sldId id="276" r:id="rId13"/>
    <p:sldId id="271" r:id="rId14"/>
    <p:sldId id="282" r:id="rId15"/>
    <p:sldId id="283" r:id="rId16"/>
    <p:sldId id="286" r:id="rId17"/>
    <p:sldId id="287" r:id="rId18"/>
    <p:sldId id="272" r:id="rId19"/>
    <p:sldId id="298" r:id="rId20"/>
    <p:sldId id="273" r:id="rId21"/>
    <p:sldId id="280" r:id="rId22"/>
    <p:sldId id="284" r:id="rId23"/>
    <p:sldId id="288" r:id="rId24"/>
    <p:sldId id="289" r:id="rId25"/>
    <p:sldId id="333" r:id="rId26"/>
    <p:sldId id="330" r:id="rId27"/>
    <p:sldId id="297" r:id="rId28"/>
    <p:sldId id="292" r:id="rId29"/>
    <p:sldId id="264" r:id="rId30"/>
    <p:sldId id="274" r:id="rId31"/>
    <p:sldId id="329" r:id="rId32"/>
    <p:sldId id="290" r:id="rId33"/>
    <p:sldId id="295" r:id="rId34"/>
    <p:sldId id="331" r:id="rId35"/>
    <p:sldId id="332" r:id="rId36"/>
    <p:sldId id="296" r:id="rId37"/>
    <p:sldId id="267" r:id="rId38"/>
    <p:sldId id="326" r:id="rId39"/>
    <p:sldId id="304" r:id="rId40"/>
    <p:sldId id="299" r:id="rId41"/>
    <p:sldId id="328" r:id="rId42"/>
    <p:sldId id="327" r:id="rId43"/>
    <p:sldId id="334" r:id="rId44"/>
    <p:sldId id="318" r:id="rId45"/>
  </p:sldIdLst>
  <p:sldSz cx="12192000" cy="6858000"/>
  <p:notesSz cx="6858000" cy="9144000"/>
  <p:embeddedFontLst>
    <p:embeddedFont>
      <p:font typeface="DX국민시대" panose="02020600000000000000" pitchFamily="18" charset="-127"/>
      <p:regular r:id="rId47"/>
    </p:embeddedFont>
    <p:embeddedFont>
      <p:font typeface="나눔손글씨 펜" panose="03040600000000000000" pitchFamily="66" charset="-127"/>
      <p:regular r:id="rId48"/>
    </p:embeddedFont>
    <p:embeddedFont>
      <p:font typeface="나눔스퀘어" panose="020B0600000101010101" pitchFamily="50" charset="-127"/>
      <p:regular r:id="rId49"/>
    </p:embeddedFont>
    <p:embeddedFont>
      <p:font typeface="나눔스퀘어_ac Bold" panose="020B0600000101010101" pitchFamily="50" charset="-127"/>
      <p:bold r:id="rId50"/>
    </p:embeddedFont>
    <p:embeddedFont>
      <p:font typeface="나눔스퀘어_ac ExtraBold" panose="020B0600000101010101" pitchFamily="50" charset="-127"/>
      <p:bold r:id="rId51"/>
    </p:embeddedFont>
    <p:embeddedFont>
      <p:font typeface="나눔스퀘어라운드 ExtraBold" panose="020B0600000101010101" pitchFamily="50" charset="-127"/>
      <p:bold r:id="rId52"/>
    </p:embeddedFont>
    <p:embeddedFont>
      <p:font typeface="나눔스퀘어라운드 Regular" panose="020B0600000101010101" pitchFamily="50" charset="-127"/>
      <p:regular r:id="rId53"/>
    </p:embeddedFont>
    <p:embeddedFont>
      <p:font typeface="맑은 고딕" panose="020B0503020000020004" pitchFamily="50" charset="-127"/>
      <p:regular r:id="rId54"/>
      <p:bold r:id="rId5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66"/>
    <a:srgbClr val="FFF8E4"/>
    <a:srgbClr val="3B3F42"/>
    <a:srgbClr val="FFFB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152BDB-6116-4976-B617-EDA55D225095}" v="3627" dt="2020-07-16T04:27:05.8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 Hayoung" userId="f390518991b6f693" providerId="LiveId" clId="{B8152BDB-6116-4976-B617-EDA55D225095}"/>
    <pc:docChg chg="undo redo custSel addSld delSld modSld sldOrd">
      <pc:chgData name="Han Hayoung" userId="f390518991b6f693" providerId="LiveId" clId="{B8152BDB-6116-4976-B617-EDA55D225095}" dt="2020-07-16T04:27:09.997" v="24457" actId="20577"/>
      <pc:docMkLst>
        <pc:docMk/>
      </pc:docMkLst>
      <pc:sldChg chg="addSp delSp modSp mod">
        <pc:chgData name="Han Hayoung" userId="f390518991b6f693" providerId="LiveId" clId="{B8152BDB-6116-4976-B617-EDA55D225095}" dt="2020-07-15T02:41:53.855" v="23217" actId="207"/>
        <pc:sldMkLst>
          <pc:docMk/>
          <pc:sldMk cId="1238147537" sldId="256"/>
        </pc:sldMkLst>
        <pc:spChg chg="mod topLvl">
          <ac:chgData name="Han Hayoung" userId="f390518991b6f693" providerId="LiveId" clId="{B8152BDB-6116-4976-B617-EDA55D225095}" dt="2020-07-14T08:33:11.679" v="16446" actId="1036"/>
          <ac:spMkLst>
            <pc:docMk/>
            <pc:sldMk cId="1238147537" sldId="256"/>
            <ac:spMk id="5" creationId="{43AAFB88-16A5-47F6-AE6C-195FB3CF3908}"/>
          </ac:spMkLst>
        </pc:spChg>
        <pc:spChg chg="mod topLvl">
          <ac:chgData name="Han Hayoung" userId="f390518991b6f693" providerId="LiveId" clId="{B8152BDB-6116-4976-B617-EDA55D225095}" dt="2020-07-14T08:33:11.679" v="16446" actId="1036"/>
          <ac:spMkLst>
            <pc:docMk/>
            <pc:sldMk cId="1238147537" sldId="256"/>
            <ac:spMk id="6" creationId="{EB3B104A-B294-4A49-AC07-534C7256CF63}"/>
          </ac:spMkLst>
        </pc:spChg>
        <pc:spChg chg="mod topLvl">
          <ac:chgData name="Han Hayoung" userId="f390518991b6f693" providerId="LiveId" clId="{B8152BDB-6116-4976-B617-EDA55D225095}" dt="2020-07-14T08:33:11.679" v="16446" actId="1036"/>
          <ac:spMkLst>
            <pc:docMk/>
            <pc:sldMk cId="1238147537" sldId="256"/>
            <ac:spMk id="8" creationId="{B99E2B25-65A9-40F0-8CFB-1EA08FC5F2F6}"/>
          </ac:spMkLst>
        </pc:spChg>
        <pc:spChg chg="mod topLvl">
          <ac:chgData name="Han Hayoung" userId="f390518991b6f693" providerId="LiveId" clId="{B8152BDB-6116-4976-B617-EDA55D225095}" dt="2020-07-14T08:33:11.679" v="16446" actId="1036"/>
          <ac:spMkLst>
            <pc:docMk/>
            <pc:sldMk cId="1238147537" sldId="256"/>
            <ac:spMk id="9" creationId="{262D1E41-B4DB-43EC-8410-FD93EB0DD803}"/>
          </ac:spMkLst>
        </pc:spChg>
        <pc:spChg chg="mod topLvl">
          <ac:chgData name="Han Hayoung" userId="f390518991b6f693" providerId="LiveId" clId="{B8152BDB-6116-4976-B617-EDA55D225095}" dt="2020-07-14T08:33:11.679" v="16446" actId="1036"/>
          <ac:spMkLst>
            <pc:docMk/>
            <pc:sldMk cId="1238147537" sldId="256"/>
            <ac:spMk id="13" creationId="{ED843B35-A90D-46D5-990D-2C63C95E8AFD}"/>
          </ac:spMkLst>
        </pc:spChg>
        <pc:spChg chg="mod topLvl">
          <ac:chgData name="Han Hayoung" userId="f390518991b6f693" providerId="LiveId" clId="{B8152BDB-6116-4976-B617-EDA55D225095}" dt="2020-07-14T08:33:11.679" v="16446" actId="1036"/>
          <ac:spMkLst>
            <pc:docMk/>
            <pc:sldMk cId="1238147537" sldId="256"/>
            <ac:spMk id="14" creationId="{E6D64BCC-2CDC-4013-BCF9-E0DA022D8650}"/>
          </ac:spMkLst>
        </pc:spChg>
        <pc:spChg chg="mod topLvl">
          <ac:chgData name="Han Hayoung" userId="f390518991b6f693" providerId="LiveId" clId="{B8152BDB-6116-4976-B617-EDA55D225095}" dt="2020-07-15T02:10:58.042" v="22163" actId="207"/>
          <ac:spMkLst>
            <pc:docMk/>
            <pc:sldMk cId="1238147537" sldId="256"/>
            <ac:spMk id="19" creationId="{D8B24AF8-9CC6-4CFC-B5A4-B9BC42495DCD}"/>
          </ac:spMkLst>
        </pc:spChg>
        <pc:spChg chg="del mod">
          <ac:chgData name="Han Hayoung" userId="f390518991b6f693" providerId="LiveId" clId="{B8152BDB-6116-4976-B617-EDA55D225095}" dt="2020-07-14T06:16:23.767" v="13982" actId="478"/>
          <ac:spMkLst>
            <pc:docMk/>
            <pc:sldMk cId="1238147537" sldId="256"/>
            <ac:spMk id="20" creationId="{9C30F6DB-9800-44EC-BAE8-894D0C0698C5}"/>
          </ac:spMkLst>
        </pc:spChg>
        <pc:spChg chg="mod topLvl">
          <ac:chgData name="Han Hayoung" userId="f390518991b6f693" providerId="LiveId" clId="{B8152BDB-6116-4976-B617-EDA55D225095}" dt="2020-07-15T02:11:20.468" v="22175" actId="207"/>
          <ac:spMkLst>
            <pc:docMk/>
            <pc:sldMk cId="1238147537" sldId="256"/>
            <ac:spMk id="21" creationId="{08F96398-AF48-42DE-9B05-616609F1F218}"/>
          </ac:spMkLst>
        </pc:spChg>
        <pc:spChg chg="del mod">
          <ac:chgData name="Han Hayoung" userId="f390518991b6f693" providerId="LiveId" clId="{B8152BDB-6116-4976-B617-EDA55D225095}" dt="2020-07-14T06:16:41.799" v="13993" actId="478"/>
          <ac:spMkLst>
            <pc:docMk/>
            <pc:sldMk cId="1238147537" sldId="256"/>
            <ac:spMk id="22" creationId="{17D77015-5300-4F78-8117-9212989EA82E}"/>
          </ac:spMkLst>
        </pc:spChg>
        <pc:spChg chg="mod topLvl">
          <ac:chgData name="Han Hayoung" userId="f390518991b6f693" providerId="LiveId" clId="{B8152BDB-6116-4976-B617-EDA55D225095}" dt="2020-07-15T02:12:48.559" v="22196" actId="207"/>
          <ac:spMkLst>
            <pc:docMk/>
            <pc:sldMk cId="1238147537" sldId="256"/>
            <ac:spMk id="23" creationId="{A2461478-73EE-4F0F-95C8-2CC8A19C9B5C}"/>
          </ac:spMkLst>
        </pc:spChg>
        <pc:spChg chg="del mod">
          <ac:chgData name="Han Hayoung" userId="f390518991b6f693" providerId="LiveId" clId="{B8152BDB-6116-4976-B617-EDA55D225095}" dt="2020-07-14T06:16:52.394" v="14007" actId="478"/>
          <ac:spMkLst>
            <pc:docMk/>
            <pc:sldMk cId="1238147537" sldId="256"/>
            <ac:spMk id="24" creationId="{D392F7D6-B51E-4ED6-8EDA-E4DEB7D4C5C2}"/>
          </ac:spMkLst>
        </pc:spChg>
        <pc:spChg chg="add del mod">
          <ac:chgData name="Han Hayoung" userId="f390518991b6f693" providerId="LiveId" clId="{B8152BDB-6116-4976-B617-EDA55D225095}" dt="2020-07-15T02:37:09.894" v="23209" actId="478"/>
          <ac:spMkLst>
            <pc:docMk/>
            <pc:sldMk cId="1238147537" sldId="256"/>
            <ac:spMk id="28" creationId="{CB4A1173-EAB4-4351-A490-6505A9A5D124}"/>
          </ac:spMkLst>
        </pc:spChg>
        <pc:spChg chg="mod topLvl">
          <ac:chgData name="Han Hayoung" userId="f390518991b6f693" providerId="LiveId" clId="{B8152BDB-6116-4976-B617-EDA55D225095}" dt="2020-07-14T08:33:11.679" v="16446" actId="1036"/>
          <ac:spMkLst>
            <pc:docMk/>
            <pc:sldMk cId="1238147537" sldId="256"/>
            <ac:spMk id="34" creationId="{6C7D4111-B20A-4318-AD9C-31ABCCC4C53E}"/>
          </ac:spMkLst>
        </pc:spChg>
        <pc:spChg chg="mod topLvl">
          <ac:chgData name="Han Hayoung" userId="f390518991b6f693" providerId="LiveId" clId="{B8152BDB-6116-4976-B617-EDA55D225095}" dt="2020-07-14T08:33:11.679" v="16446" actId="1036"/>
          <ac:spMkLst>
            <pc:docMk/>
            <pc:sldMk cId="1238147537" sldId="256"/>
            <ac:spMk id="35" creationId="{0E1585BD-B496-4D31-ABF5-D08D78E6ADA5}"/>
          </ac:spMkLst>
        </pc:spChg>
        <pc:spChg chg="add mod">
          <ac:chgData name="Han Hayoung" userId="f390518991b6f693" providerId="LiveId" clId="{B8152BDB-6116-4976-B617-EDA55D225095}" dt="2020-07-14T08:01:39.145" v="15745" actId="208"/>
          <ac:spMkLst>
            <pc:docMk/>
            <pc:sldMk cId="1238147537" sldId="256"/>
            <ac:spMk id="36" creationId="{96EFB803-4BB7-44E2-B693-5A52E8B8EC0E}"/>
          </ac:spMkLst>
        </pc:spChg>
        <pc:spChg chg="mod topLvl">
          <ac:chgData name="Han Hayoung" userId="f390518991b6f693" providerId="LiveId" clId="{B8152BDB-6116-4976-B617-EDA55D225095}" dt="2020-07-15T02:13:04.336" v="22220" actId="207"/>
          <ac:spMkLst>
            <pc:docMk/>
            <pc:sldMk cId="1238147537" sldId="256"/>
            <ac:spMk id="38" creationId="{CD339917-D8F8-4CAC-BB01-6BEE41D489DD}"/>
          </ac:spMkLst>
        </pc:spChg>
        <pc:spChg chg="del mod">
          <ac:chgData name="Han Hayoung" userId="f390518991b6f693" providerId="LiveId" clId="{B8152BDB-6116-4976-B617-EDA55D225095}" dt="2020-07-14T06:17:00.772" v="14016" actId="478"/>
          <ac:spMkLst>
            <pc:docMk/>
            <pc:sldMk cId="1238147537" sldId="256"/>
            <ac:spMk id="39" creationId="{F1C2589C-19E6-4665-BCDB-92112FC21360}"/>
          </ac:spMkLst>
        </pc:spChg>
        <pc:spChg chg="add del mod">
          <ac:chgData name="Han Hayoung" userId="f390518991b6f693" providerId="LiveId" clId="{B8152BDB-6116-4976-B617-EDA55D225095}" dt="2020-07-09T05:36:07.924" v="2443" actId="478"/>
          <ac:spMkLst>
            <pc:docMk/>
            <pc:sldMk cId="1238147537" sldId="256"/>
            <ac:spMk id="40" creationId="{79EB3CBE-0D9C-47A6-A6DE-257666E72236}"/>
          </ac:spMkLst>
        </pc:spChg>
        <pc:spChg chg="add mod">
          <ac:chgData name="Han Hayoung" userId="f390518991b6f693" providerId="LiveId" clId="{B8152BDB-6116-4976-B617-EDA55D225095}" dt="2020-07-14T08:01:39.145" v="15745" actId="208"/>
          <ac:spMkLst>
            <pc:docMk/>
            <pc:sldMk cId="1238147537" sldId="256"/>
            <ac:spMk id="41" creationId="{22F7A78C-A815-4C2A-B3F9-3AB377CE09E1}"/>
          </ac:spMkLst>
        </pc:spChg>
        <pc:spChg chg="add mod">
          <ac:chgData name="Han Hayoung" userId="f390518991b6f693" providerId="LiveId" clId="{B8152BDB-6116-4976-B617-EDA55D225095}" dt="2020-07-14T12:50:19.690" v="17759" actId="1036"/>
          <ac:spMkLst>
            <pc:docMk/>
            <pc:sldMk cId="1238147537" sldId="256"/>
            <ac:spMk id="42" creationId="{E5FAE45D-B0BA-469E-A1ED-C7EFF84CFDFE}"/>
          </ac:spMkLst>
        </pc:spChg>
        <pc:spChg chg="add mod topLvl">
          <ac:chgData name="Han Hayoung" userId="f390518991b6f693" providerId="LiveId" clId="{B8152BDB-6116-4976-B617-EDA55D225095}" dt="2020-07-14T14:04:28.543" v="19589" actId="1035"/>
          <ac:spMkLst>
            <pc:docMk/>
            <pc:sldMk cId="1238147537" sldId="256"/>
            <ac:spMk id="43" creationId="{7D839383-90BE-4430-96ED-33D95FF8659F}"/>
          </ac:spMkLst>
        </pc:spChg>
        <pc:spChg chg="add mod topLvl">
          <ac:chgData name="Han Hayoung" userId="f390518991b6f693" providerId="LiveId" clId="{B8152BDB-6116-4976-B617-EDA55D225095}" dt="2020-07-15T02:41:53.855" v="23217" actId="207"/>
          <ac:spMkLst>
            <pc:docMk/>
            <pc:sldMk cId="1238147537" sldId="256"/>
            <ac:spMk id="44" creationId="{4AD88585-B7A3-4C6E-994C-63CEB5BA68FA}"/>
          </ac:spMkLst>
        </pc:spChg>
        <pc:spChg chg="add mod topLvl">
          <ac:chgData name="Han Hayoung" userId="f390518991b6f693" providerId="LiveId" clId="{B8152BDB-6116-4976-B617-EDA55D225095}" dt="2020-07-14T14:04:28.543" v="19589" actId="1035"/>
          <ac:spMkLst>
            <pc:docMk/>
            <pc:sldMk cId="1238147537" sldId="256"/>
            <ac:spMk id="45" creationId="{B41E9528-62AF-4126-B986-8B432C6CC671}"/>
          </ac:spMkLst>
        </pc:spChg>
        <pc:spChg chg="add mod topLvl">
          <ac:chgData name="Han Hayoung" userId="f390518991b6f693" providerId="LiveId" clId="{B8152BDB-6116-4976-B617-EDA55D225095}" dt="2020-07-14T14:04:28.543" v="19589" actId="1035"/>
          <ac:spMkLst>
            <pc:docMk/>
            <pc:sldMk cId="1238147537" sldId="256"/>
            <ac:spMk id="46" creationId="{863B2859-FA43-4770-99AE-BCC62863ED3A}"/>
          </ac:spMkLst>
        </pc:spChg>
        <pc:spChg chg="add mod">
          <ac:chgData name="Han Hayoung" userId="f390518991b6f693" providerId="LiveId" clId="{B8152BDB-6116-4976-B617-EDA55D225095}" dt="2020-07-14T08:01:29.962" v="15744" actId="207"/>
          <ac:spMkLst>
            <pc:docMk/>
            <pc:sldMk cId="1238147537" sldId="256"/>
            <ac:spMk id="47" creationId="{C4E661B6-51B8-4E72-9799-8FF2C70CFFAA}"/>
          </ac:spMkLst>
        </pc:spChg>
        <pc:grpChg chg="add del mod">
          <ac:chgData name="Han Hayoung" userId="f390518991b6f693" providerId="LiveId" clId="{B8152BDB-6116-4976-B617-EDA55D225095}" dt="2020-07-14T08:03:25.802" v="15746" actId="165"/>
          <ac:grpSpMkLst>
            <pc:docMk/>
            <pc:sldMk cId="1238147537" sldId="256"/>
            <ac:grpSpMk id="2" creationId="{B12B9172-63EE-4DB1-ADDE-525475EDAEE7}"/>
          </ac:grpSpMkLst>
        </pc:grpChg>
        <pc:grpChg chg="add del mod">
          <ac:chgData name="Han Hayoung" userId="f390518991b6f693" providerId="LiveId" clId="{B8152BDB-6116-4976-B617-EDA55D225095}" dt="2020-07-14T08:03:25.802" v="15746" actId="165"/>
          <ac:grpSpMkLst>
            <pc:docMk/>
            <pc:sldMk cId="1238147537" sldId="256"/>
            <ac:grpSpMk id="3" creationId="{1BBD12B7-9229-4C23-8968-AAB7DAEFE1CE}"/>
          </ac:grpSpMkLst>
        </pc:grpChg>
        <pc:grpChg chg="del mod topLvl">
          <ac:chgData name="Han Hayoung" userId="f390518991b6f693" providerId="LiveId" clId="{B8152BDB-6116-4976-B617-EDA55D225095}" dt="2020-07-14T08:03:32.449" v="15747" actId="165"/>
          <ac:grpSpMkLst>
            <pc:docMk/>
            <pc:sldMk cId="1238147537" sldId="256"/>
            <ac:grpSpMk id="4" creationId="{BB7CA89F-958F-4707-A6C5-B1A43FD136D5}"/>
          </ac:grpSpMkLst>
        </pc:grpChg>
        <pc:grpChg chg="del mod topLvl">
          <ac:chgData name="Han Hayoung" userId="f390518991b6f693" providerId="LiveId" clId="{B8152BDB-6116-4976-B617-EDA55D225095}" dt="2020-07-14T08:03:39.503" v="15749" actId="165"/>
          <ac:grpSpMkLst>
            <pc:docMk/>
            <pc:sldMk cId="1238147537" sldId="256"/>
            <ac:grpSpMk id="7" creationId="{6DC5BF0B-2A81-43F8-BB35-07699FCE305A}"/>
          </ac:grpSpMkLst>
        </pc:grpChg>
        <pc:grpChg chg="del mod topLvl">
          <ac:chgData name="Han Hayoung" userId="f390518991b6f693" providerId="LiveId" clId="{B8152BDB-6116-4976-B617-EDA55D225095}" dt="2020-07-14T08:03:36.426" v="15748" actId="165"/>
          <ac:grpSpMkLst>
            <pc:docMk/>
            <pc:sldMk cId="1238147537" sldId="256"/>
            <ac:grpSpMk id="12" creationId="{DE218395-3DE9-4B93-8EA5-B1D1B2A4E8F6}"/>
          </ac:grpSpMkLst>
        </pc:grpChg>
        <pc:grpChg chg="add del mod">
          <ac:chgData name="Han Hayoung" userId="f390518991b6f693" providerId="LiveId" clId="{B8152BDB-6116-4976-B617-EDA55D225095}" dt="2020-07-14T08:03:25.802" v="15746" actId="165"/>
          <ac:grpSpMkLst>
            <pc:docMk/>
            <pc:sldMk cId="1238147537" sldId="256"/>
            <ac:grpSpMk id="26" creationId="{AEB34650-4971-4032-B183-B0D1EC4E39DD}"/>
          </ac:grpSpMkLst>
        </pc:grpChg>
        <pc:grpChg chg="add del mod">
          <ac:chgData name="Han Hayoung" userId="f390518991b6f693" providerId="LiveId" clId="{B8152BDB-6116-4976-B617-EDA55D225095}" dt="2020-07-14T08:03:25.802" v="15746" actId="165"/>
          <ac:grpSpMkLst>
            <pc:docMk/>
            <pc:sldMk cId="1238147537" sldId="256"/>
            <ac:grpSpMk id="27" creationId="{8C4E6B2C-71A8-4EFB-806A-6EA3D3FB7896}"/>
          </ac:grpSpMkLst>
        </pc:grpChg>
        <pc:grpChg chg="del mod topLvl">
          <ac:chgData name="Han Hayoung" userId="f390518991b6f693" providerId="LiveId" clId="{B8152BDB-6116-4976-B617-EDA55D225095}" dt="2020-07-14T08:04:07.190" v="15751" actId="165"/>
          <ac:grpSpMkLst>
            <pc:docMk/>
            <pc:sldMk cId="1238147537" sldId="256"/>
            <ac:grpSpMk id="33" creationId="{28907A1A-44DC-422B-B9E3-EAEC1F927DAA}"/>
          </ac:grpSpMkLst>
        </pc:grpChg>
        <pc:picChg chg="mod topLvl">
          <ac:chgData name="Han Hayoung" userId="f390518991b6f693" providerId="LiveId" clId="{B8152BDB-6116-4976-B617-EDA55D225095}" dt="2020-07-14T08:33:11.679" v="16446" actId="1036"/>
          <ac:picMkLst>
            <pc:docMk/>
            <pc:sldMk cId="1238147537" sldId="256"/>
            <ac:picMk id="10" creationId="{53621EDE-FD59-4A17-8223-4784A2AF10F2}"/>
          </ac:picMkLst>
        </pc:picChg>
        <pc:picChg chg="mod topLvl">
          <ac:chgData name="Han Hayoung" userId="f390518991b6f693" providerId="LiveId" clId="{B8152BDB-6116-4976-B617-EDA55D225095}" dt="2020-07-14T08:33:11.679" v="16446" actId="1036"/>
          <ac:picMkLst>
            <pc:docMk/>
            <pc:sldMk cId="1238147537" sldId="256"/>
            <ac:picMk id="11" creationId="{47AC4AF3-3714-4E3C-BCD7-58B31386B4B0}"/>
          </ac:picMkLst>
        </pc:picChg>
        <pc:picChg chg="mod topLvl">
          <ac:chgData name="Han Hayoung" userId="f390518991b6f693" providerId="LiveId" clId="{B8152BDB-6116-4976-B617-EDA55D225095}" dt="2020-07-14T08:33:11.679" v="16446" actId="1036"/>
          <ac:picMkLst>
            <pc:docMk/>
            <pc:sldMk cId="1238147537" sldId="256"/>
            <ac:picMk id="15" creationId="{9795E6F8-CE97-4109-A975-40269826FB5B}"/>
          </ac:picMkLst>
        </pc:picChg>
        <pc:picChg chg="mod topLvl">
          <ac:chgData name="Han Hayoung" userId="f390518991b6f693" providerId="LiveId" clId="{B8152BDB-6116-4976-B617-EDA55D225095}" dt="2020-07-14T08:33:11.679" v="16446" actId="1036"/>
          <ac:picMkLst>
            <pc:docMk/>
            <pc:sldMk cId="1238147537" sldId="256"/>
            <ac:picMk id="25" creationId="{F75DA4CB-CAA5-4CF1-B599-7DD104747F64}"/>
          </ac:picMkLst>
        </pc:picChg>
        <pc:picChg chg="del">
          <ac:chgData name="Han Hayoung" userId="f390518991b6f693" providerId="LiveId" clId="{B8152BDB-6116-4976-B617-EDA55D225095}" dt="2020-07-08T09:11:45.056" v="328" actId="478"/>
          <ac:picMkLst>
            <pc:docMk/>
            <pc:sldMk cId="1238147537" sldId="256"/>
            <ac:picMk id="36" creationId="{4985FC6A-52D6-4B55-BC29-2813D3D294F2}"/>
          </ac:picMkLst>
        </pc:picChg>
        <pc:picChg chg="add del mod">
          <ac:chgData name="Han Hayoung" userId="f390518991b6f693" providerId="LiveId" clId="{B8152BDB-6116-4976-B617-EDA55D225095}" dt="2020-07-08T09:13:40.880" v="368" actId="478"/>
          <ac:picMkLst>
            <pc:docMk/>
            <pc:sldMk cId="1238147537" sldId="256"/>
            <ac:picMk id="42" creationId="{643519C4-BF3F-4E6B-9DE7-710788EF2773}"/>
          </ac:picMkLst>
        </pc:picChg>
        <pc:cxnChg chg="mod topLvl">
          <ac:chgData name="Han Hayoung" userId="f390518991b6f693" providerId="LiveId" clId="{B8152BDB-6116-4976-B617-EDA55D225095}" dt="2020-07-14T08:33:11.679" v="16446" actId="1036"/>
          <ac:cxnSpMkLst>
            <pc:docMk/>
            <pc:sldMk cId="1238147537" sldId="256"/>
            <ac:cxnSpMk id="16" creationId="{DF8F6B0B-A83F-468E-B1FC-ABE92D295B1F}"/>
          </ac:cxnSpMkLst>
        </pc:cxnChg>
        <pc:cxnChg chg="mod topLvl">
          <ac:chgData name="Han Hayoung" userId="f390518991b6f693" providerId="LiveId" clId="{B8152BDB-6116-4976-B617-EDA55D225095}" dt="2020-07-14T08:33:11.679" v="16446" actId="1036"/>
          <ac:cxnSpMkLst>
            <pc:docMk/>
            <pc:sldMk cId="1238147537" sldId="256"/>
            <ac:cxnSpMk id="17" creationId="{316A3809-F57A-4AF1-8C36-9A8DBFD4EE0A}"/>
          </ac:cxnSpMkLst>
        </pc:cxnChg>
        <pc:cxnChg chg="mod topLvl">
          <ac:chgData name="Han Hayoung" userId="f390518991b6f693" providerId="LiveId" clId="{B8152BDB-6116-4976-B617-EDA55D225095}" dt="2020-07-14T08:33:11.679" v="16446" actId="1036"/>
          <ac:cxnSpMkLst>
            <pc:docMk/>
            <pc:sldMk cId="1238147537" sldId="256"/>
            <ac:cxnSpMk id="18" creationId="{66B80B75-09D1-4E05-8782-7E5880DBB44F}"/>
          </ac:cxnSpMkLst>
        </pc:cxnChg>
        <pc:cxnChg chg="mod topLvl">
          <ac:chgData name="Han Hayoung" userId="f390518991b6f693" providerId="LiveId" clId="{B8152BDB-6116-4976-B617-EDA55D225095}" dt="2020-07-14T08:33:11.679" v="16446" actId="1036"/>
          <ac:cxnSpMkLst>
            <pc:docMk/>
            <pc:sldMk cId="1238147537" sldId="256"/>
            <ac:cxnSpMk id="37" creationId="{BB9FA9C0-C5DD-440D-BF6A-120DDE9D32AC}"/>
          </ac:cxnSpMkLst>
        </pc:cxnChg>
      </pc:sldChg>
      <pc:sldChg chg="add del">
        <pc:chgData name="Han Hayoung" userId="f390518991b6f693" providerId="LiveId" clId="{B8152BDB-6116-4976-B617-EDA55D225095}" dt="2020-07-08T09:05:54.707" v="96" actId="47"/>
        <pc:sldMkLst>
          <pc:docMk/>
          <pc:sldMk cId="2731985862" sldId="257"/>
        </pc:sldMkLst>
      </pc:sldChg>
      <pc:sldChg chg="add del">
        <pc:chgData name="Han Hayoung" userId="f390518991b6f693" providerId="LiveId" clId="{B8152BDB-6116-4976-B617-EDA55D225095}" dt="2020-07-08T09:05:53.108" v="95" actId="47"/>
        <pc:sldMkLst>
          <pc:docMk/>
          <pc:sldMk cId="2229720562" sldId="258"/>
        </pc:sldMkLst>
      </pc:sldChg>
      <pc:sldChg chg="addSp delSp modSp add del mod ord">
        <pc:chgData name="Han Hayoung" userId="f390518991b6f693" providerId="LiveId" clId="{B8152BDB-6116-4976-B617-EDA55D225095}" dt="2020-07-14T07:39:11.291" v="14964" actId="47"/>
        <pc:sldMkLst>
          <pc:docMk/>
          <pc:sldMk cId="3660369526" sldId="259"/>
        </pc:sldMkLst>
        <pc:spChg chg="mod">
          <ac:chgData name="Han Hayoung" userId="f390518991b6f693" providerId="LiveId" clId="{B8152BDB-6116-4976-B617-EDA55D225095}" dt="2020-07-09T01:12:15.569" v="2030" actId="1038"/>
          <ac:spMkLst>
            <pc:docMk/>
            <pc:sldMk cId="3660369526" sldId="259"/>
            <ac:spMk id="4" creationId="{00000000-0000-0000-0000-000000000000}"/>
          </ac:spMkLst>
        </pc:spChg>
        <pc:spChg chg="mod">
          <ac:chgData name="Han Hayoung" userId="f390518991b6f693" providerId="LiveId" clId="{B8152BDB-6116-4976-B617-EDA55D225095}" dt="2020-07-09T01:15:12.543" v="2222"/>
          <ac:spMkLst>
            <pc:docMk/>
            <pc:sldMk cId="3660369526" sldId="259"/>
            <ac:spMk id="9" creationId="{00000000-0000-0000-0000-000000000000}"/>
          </ac:spMkLst>
        </pc:spChg>
        <pc:spChg chg="mod">
          <ac:chgData name="Han Hayoung" userId="f390518991b6f693" providerId="LiveId" clId="{B8152BDB-6116-4976-B617-EDA55D225095}" dt="2020-07-09T01:12:15.569" v="2030" actId="1038"/>
          <ac:spMkLst>
            <pc:docMk/>
            <pc:sldMk cId="3660369526" sldId="259"/>
            <ac:spMk id="15" creationId="{00000000-0000-0000-0000-000000000000}"/>
          </ac:spMkLst>
        </pc:spChg>
        <pc:spChg chg="mod">
          <ac:chgData name="Han Hayoung" userId="f390518991b6f693" providerId="LiveId" clId="{B8152BDB-6116-4976-B617-EDA55D225095}" dt="2020-07-09T01:12:15.569" v="2030" actId="1038"/>
          <ac:spMkLst>
            <pc:docMk/>
            <pc:sldMk cId="3660369526" sldId="259"/>
            <ac:spMk id="19" creationId="{00000000-0000-0000-0000-000000000000}"/>
          </ac:spMkLst>
        </pc:spChg>
        <pc:spChg chg="mod">
          <ac:chgData name="Han Hayoung" userId="f390518991b6f693" providerId="LiveId" clId="{B8152BDB-6116-4976-B617-EDA55D225095}" dt="2020-07-09T01:12:15.569" v="2030" actId="1038"/>
          <ac:spMkLst>
            <pc:docMk/>
            <pc:sldMk cId="3660369526" sldId="259"/>
            <ac:spMk id="20" creationId="{00000000-0000-0000-0000-000000000000}"/>
          </ac:spMkLst>
        </pc:spChg>
        <pc:spChg chg="mod">
          <ac:chgData name="Han Hayoung" userId="f390518991b6f693" providerId="LiveId" clId="{B8152BDB-6116-4976-B617-EDA55D225095}" dt="2020-07-09T01:12:15.569" v="2030" actId="1038"/>
          <ac:spMkLst>
            <pc:docMk/>
            <pc:sldMk cId="3660369526" sldId="259"/>
            <ac:spMk id="21" creationId="{00000000-0000-0000-0000-000000000000}"/>
          </ac:spMkLst>
        </pc:spChg>
        <pc:spChg chg="mod">
          <ac:chgData name="Han Hayoung" userId="f390518991b6f693" providerId="LiveId" clId="{B8152BDB-6116-4976-B617-EDA55D225095}" dt="2020-07-09T01:15:18.131" v="2238"/>
          <ac:spMkLst>
            <pc:docMk/>
            <pc:sldMk cId="3660369526" sldId="259"/>
            <ac:spMk id="22" creationId="{00000000-0000-0000-0000-000000000000}"/>
          </ac:spMkLst>
        </pc:spChg>
        <pc:spChg chg="mod">
          <ac:chgData name="Han Hayoung" userId="f390518991b6f693" providerId="LiveId" clId="{B8152BDB-6116-4976-B617-EDA55D225095}" dt="2020-07-09T01:12:15.569" v="2030" actId="1038"/>
          <ac:spMkLst>
            <pc:docMk/>
            <pc:sldMk cId="3660369526" sldId="259"/>
            <ac:spMk id="23" creationId="{00000000-0000-0000-0000-000000000000}"/>
          </ac:spMkLst>
        </pc:spChg>
        <pc:spChg chg="mod">
          <ac:chgData name="Han Hayoung" userId="f390518991b6f693" providerId="LiveId" clId="{B8152BDB-6116-4976-B617-EDA55D225095}" dt="2020-07-09T01:12:15.569" v="2030" actId="1038"/>
          <ac:spMkLst>
            <pc:docMk/>
            <pc:sldMk cId="3660369526" sldId="259"/>
            <ac:spMk id="24" creationId="{00000000-0000-0000-0000-000000000000}"/>
          </ac:spMkLst>
        </pc:spChg>
        <pc:spChg chg="mod">
          <ac:chgData name="Han Hayoung" userId="f390518991b6f693" providerId="LiveId" clId="{B8152BDB-6116-4976-B617-EDA55D225095}" dt="2020-07-09T01:15:28.676" v="2268"/>
          <ac:spMkLst>
            <pc:docMk/>
            <pc:sldMk cId="3660369526" sldId="259"/>
            <ac:spMk id="25" creationId="{00000000-0000-0000-0000-000000000000}"/>
          </ac:spMkLst>
        </pc:spChg>
        <pc:spChg chg="mod">
          <ac:chgData name="Han Hayoung" userId="f390518991b6f693" providerId="LiveId" clId="{B8152BDB-6116-4976-B617-EDA55D225095}" dt="2020-07-09T01:12:15.569" v="2030" actId="1038"/>
          <ac:spMkLst>
            <pc:docMk/>
            <pc:sldMk cId="3660369526" sldId="259"/>
            <ac:spMk id="26" creationId="{00000000-0000-0000-0000-000000000000}"/>
          </ac:spMkLst>
        </pc:spChg>
        <pc:spChg chg="mod">
          <ac:chgData name="Han Hayoung" userId="f390518991b6f693" providerId="LiveId" clId="{B8152BDB-6116-4976-B617-EDA55D225095}" dt="2020-07-09T01:12:15.569" v="2030" actId="1038"/>
          <ac:spMkLst>
            <pc:docMk/>
            <pc:sldMk cId="3660369526" sldId="259"/>
            <ac:spMk id="27" creationId="{00000000-0000-0000-0000-000000000000}"/>
          </ac:spMkLst>
        </pc:spChg>
        <pc:spChg chg="mod">
          <ac:chgData name="Han Hayoung" userId="f390518991b6f693" providerId="LiveId" clId="{B8152BDB-6116-4976-B617-EDA55D225095}" dt="2020-07-09T01:15:42.391" v="2299"/>
          <ac:spMkLst>
            <pc:docMk/>
            <pc:sldMk cId="3660369526" sldId="259"/>
            <ac:spMk id="28" creationId="{00000000-0000-0000-0000-000000000000}"/>
          </ac:spMkLst>
        </pc:spChg>
        <pc:spChg chg="mod">
          <ac:chgData name="Han Hayoung" userId="f390518991b6f693" providerId="LiveId" clId="{B8152BDB-6116-4976-B617-EDA55D225095}" dt="2020-07-09T01:12:15.569" v="2030" actId="1038"/>
          <ac:spMkLst>
            <pc:docMk/>
            <pc:sldMk cId="3660369526" sldId="259"/>
            <ac:spMk id="29" creationId="{00000000-0000-0000-0000-000000000000}"/>
          </ac:spMkLst>
        </pc:spChg>
        <pc:spChg chg="mod">
          <ac:chgData name="Han Hayoung" userId="f390518991b6f693" providerId="LiveId" clId="{B8152BDB-6116-4976-B617-EDA55D225095}" dt="2020-07-09T01:12:15.569" v="2030" actId="1038"/>
          <ac:spMkLst>
            <pc:docMk/>
            <pc:sldMk cId="3660369526" sldId="259"/>
            <ac:spMk id="30" creationId="{00000000-0000-0000-0000-000000000000}"/>
          </ac:spMkLst>
        </pc:spChg>
        <pc:spChg chg="mod">
          <ac:chgData name="Han Hayoung" userId="f390518991b6f693" providerId="LiveId" clId="{B8152BDB-6116-4976-B617-EDA55D225095}" dt="2020-07-09T01:12:15.569" v="2030" actId="1038"/>
          <ac:spMkLst>
            <pc:docMk/>
            <pc:sldMk cId="3660369526" sldId="259"/>
            <ac:spMk id="31" creationId="{00000000-0000-0000-0000-000000000000}"/>
          </ac:spMkLst>
        </pc:spChg>
        <pc:spChg chg="add mod">
          <ac:chgData name="Han Hayoung" userId="f390518991b6f693" providerId="LiveId" clId="{B8152BDB-6116-4976-B617-EDA55D225095}" dt="2020-07-09T01:14:47.052" v="2207" actId="1035"/>
          <ac:spMkLst>
            <pc:docMk/>
            <pc:sldMk cId="3660369526" sldId="259"/>
            <ac:spMk id="32" creationId="{ED137E6B-3ACE-4FC4-9C5C-0C5A13C2A66B}"/>
          </ac:spMkLst>
        </pc:spChg>
        <pc:spChg chg="del mod">
          <ac:chgData name="Han Hayoung" userId="f390518991b6f693" providerId="LiveId" clId="{B8152BDB-6116-4976-B617-EDA55D225095}" dt="2020-07-09T01:11:19.857" v="1715" actId="478"/>
          <ac:spMkLst>
            <pc:docMk/>
            <pc:sldMk cId="3660369526" sldId="259"/>
            <ac:spMk id="33" creationId="{00000000-0000-0000-0000-000000000000}"/>
          </ac:spMkLst>
        </pc:spChg>
        <pc:spChg chg="del mod">
          <ac:chgData name="Han Hayoung" userId="f390518991b6f693" providerId="LiveId" clId="{B8152BDB-6116-4976-B617-EDA55D225095}" dt="2020-07-09T01:11:19.857" v="1715" actId="478"/>
          <ac:spMkLst>
            <pc:docMk/>
            <pc:sldMk cId="3660369526" sldId="259"/>
            <ac:spMk id="34" creationId="{00000000-0000-0000-0000-000000000000}"/>
          </ac:spMkLst>
        </pc:spChg>
        <pc:spChg chg="add mod">
          <ac:chgData name="Han Hayoung" userId="f390518991b6f693" providerId="LiveId" clId="{B8152BDB-6116-4976-B617-EDA55D225095}" dt="2020-07-10T01:43:14.243" v="3409" actId="1076"/>
          <ac:spMkLst>
            <pc:docMk/>
            <pc:sldMk cId="3660369526" sldId="259"/>
            <ac:spMk id="35" creationId="{6938526F-DCB3-43C4-8805-3353EC72FA80}"/>
          </ac:spMkLst>
        </pc:spChg>
        <pc:spChg chg="add mod">
          <ac:chgData name="Han Hayoung" userId="f390518991b6f693" providerId="LiveId" clId="{B8152BDB-6116-4976-B617-EDA55D225095}" dt="2020-07-09T01:16:00.427" v="2324"/>
          <ac:spMkLst>
            <pc:docMk/>
            <pc:sldMk cId="3660369526" sldId="259"/>
            <ac:spMk id="36" creationId="{3BD1BA9E-6847-4C0A-BA63-7FA86B0CDF55}"/>
          </ac:spMkLst>
        </pc:spChg>
        <pc:spChg chg="add mod">
          <ac:chgData name="Han Hayoung" userId="f390518991b6f693" providerId="LiveId" clId="{B8152BDB-6116-4976-B617-EDA55D225095}" dt="2020-07-09T01:14:47.052" v="2207" actId="1035"/>
          <ac:spMkLst>
            <pc:docMk/>
            <pc:sldMk cId="3660369526" sldId="259"/>
            <ac:spMk id="37" creationId="{E27826B2-AA4C-49B2-B6CB-0B2F54FD5CB5}"/>
          </ac:spMkLst>
        </pc:spChg>
        <pc:spChg chg="add mod">
          <ac:chgData name="Han Hayoung" userId="f390518991b6f693" providerId="LiveId" clId="{B8152BDB-6116-4976-B617-EDA55D225095}" dt="2020-07-09T01:14:47.052" v="2207" actId="1035"/>
          <ac:spMkLst>
            <pc:docMk/>
            <pc:sldMk cId="3660369526" sldId="259"/>
            <ac:spMk id="38" creationId="{2C688F72-0269-4789-B617-C34B89535043}"/>
          </ac:spMkLst>
        </pc:spChg>
        <pc:spChg chg="add mod">
          <ac:chgData name="Han Hayoung" userId="f390518991b6f693" providerId="LiveId" clId="{B8152BDB-6116-4976-B617-EDA55D225095}" dt="2020-07-09T01:14:47.052" v="2207" actId="1035"/>
          <ac:spMkLst>
            <pc:docMk/>
            <pc:sldMk cId="3660369526" sldId="259"/>
            <ac:spMk id="39" creationId="{8AAD6EA8-C5E3-481B-958A-54CF9F0768C2}"/>
          </ac:spMkLst>
        </pc:spChg>
        <pc:spChg chg="add mod">
          <ac:chgData name="Han Hayoung" userId="f390518991b6f693" providerId="LiveId" clId="{B8152BDB-6116-4976-B617-EDA55D225095}" dt="2020-07-09T01:22:03.911" v="2409"/>
          <ac:spMkLst>
            <pc:docMk/>
            <pc:sldMk cId="3660369526" sldId="259"/>
            <ac:spMk id="40" creationId="{BE3A80EF-BC02-4964-B263-F3EE54D5674B}"/>
          </ac:spMkLst>
        </pc:spChg>
        <pc:spChg chg="add mod">
          <ac:chgData name="Han Hayoung" userId="f390518991b6f693" providerId="LiveId" clId="{B8152BDB-6116-4976-B617-EDA55D225095}" dt="2020-07-09T01:14:47.052" v="2207" actId="1035"/>
          <ac:spMkLst>
            <pc:docMk/>
            <pc:sldMk cId="3660369526" sldId="259"/>
            <ac:spMk id="41" creationId="{4A0DDDED-7169-417E-880A-AB595165AE49}"/>
          </ac:spMkLst>
        </pc:spChg>
        <pc:spChg chg="add mod">
          <ac:chgData name="Han Hayoung" userId="f390518991b6f693" providerId="LiveId" clId="{B8152BDB-6116-4976-B617-EDA55D225095}" dt="2020-07-09T01:14:47.052" v="2207" actId="1035"/>
          <ac:spMkLst>
            <pc:docMk/>
            <pc:sldMk cId="3660369526" sldId="259"/>
            <ac:spMk id="42" creationId="{A7E2B4A2-649F-4099-952A-C991E71FF40E}"/>
          </ac:spMkLst>
        </pc:spChg>
        <pc:spChg chg="add mod">
          <ac:chgData name="Han Hayoung" userId="f390518991b6f693" providerId="LiveId" clId="{B8152BDB-6116-4976-B617-EDA55D225095}" dt="2020-07-09T01:16:26.100" v="2381"/>
          <ac:spMkLst>
            <pc:docMk/>
            <pc:sldMk cId="3660369526" sldId="259"/>
            <ac:spMk id="43" creationId="{7D113C94-0041-41EC-AD5B-73E351A44642}"/>
          </ac:spMkLst>
        </pc:spChg>
        <pc:spChg chg="add mod">
          <ac:chgData name="Han Hayoung" userId="f390518991b6f693" providerId="LiveId" clId="{B8152BDB-6116-4976-B617-EDA55D225095}" dt="2020-07-09T01:14:47.052" v="2207" actId="1035"/>
          <ac:spMkLst>
            <pc:docMk/>
            <pc:sldMk cId="3660369526" sldId="259"/>
            <ac:spMk id="44" creationId="{ED222D60-0D17-4664-90A0-1DB7DDA4B95E}"/>
          </ac:spMkLst>
        </pc:spChg>
        <pc:spChg chg="add mod">
          <ac:chgData name="Han Hayoung" userId="f390518991b6f693" providerId="LiveId" clId="{B8152BDB-6116-4976-B617-EDA55D225095}" dt="2020-07-09T01:14:47.052" v="2207" actId="1035"/>
          <ac:spMkLst>
            <pc:docMk/>
            <pc:sldMk cId="3660369526" sldId="259"/>
            <ac:spMk id="45" creationId="{B4B36E9E-9564-42A6-ACB0-1F699B686A1B}"/>
          </ac:spMkLst>
        </pc:spChg>
        <pc:spChg chg="add mod">
          <ac:chgData name="Han Hayoung" userId="f390518991b6f693" providerId="LiveId" clId="{B8152BDB-6116-4976-B617-EDA55D225095}" dt="2020-07-09T01:29:05.025" v="2411" actId="1076"/>
          <ac:spMkLst>
            <pc:docMk/>
            <pc:sldMk cId="3660369526" sldId="259"/>
            <ac:spMk id="46" creationId="{077B0603-7654-43DC-9BC5-686A46CBEF0C}"/>
          </ac:spMkLst>
        </pc:spChg>
        <pc:spChg chg="add mod">
          <ac:chgData name="Han Hayoung" userId="f390518991b6f693" providerId="LiveId" clId="{B8152BDB-6116-4976-B617-EDA55D225095}" dt="2020-07-09T01:14:47.052" v="2207" actId="1035"/>
          <ac:spMkLst>
            <pc:docMk/>
            <pc:sldMk cId="3660369526" sldId="259"/>
            <ac:spMk id="47" creationId="{72B5540F-918C-450E-9DD5-A88B36AFA203}"/>
          </ac:spMkLst>
        </pc:spChg>
        <pc:spChg chg="add mod">
          <ac:chgData name="Han Hayoung" userId="f390518991b6f693" providerId="LiveId" clId="{B8152BDB-6116-4976-B617-EDA55D225095}" dt="2020-07-09T01:14:47.052" v="2207" actId="1035"/>
          <ac:spMkLst>
            <pc:docMk/>
            <pc:sldMk cId="3660369526" sldId="259"/>
            <ac:spMk id="48" creationId="{77AC7BB9-338E-4A89-B7AF-26822848087A}"/>
          </ac:spMkLst>
        </pc:spChg>
        <pc:spChg chg="add mod">
          <ac:chgData name="Han Hayoung" userId="f390518991b6f693" providerId="LiveId" clId="{B8152BDB-6116-4976-B617-EDA55D225095}" dt="2020-07-09T01:14:47.052" v="2207" actId="1035"/>
          <ac:spMkLst>
            <pc:docMk/>
            <pc:sldMk cId="3660369526" sldId="259"/>
            <ac:spMk id="49" creationId="{4A36820D-E633-4B09-8928-9C89D5E8FCBA}"/>
          </ac:spMkLst>
        </pc:spChg>
        <pc:spChg chg="add del mod">
          <ac:chgData name="Han Hayoung" userId="f390518991b6f693" providerId="LiveId" clId="{B8152BDB-6116-4976-B617-EDA55D225095}" dt="2020-07-09T01:14:08.223" v="2158" actId="478"/>
          <ac:spMkLst>
            <pc:docMk/>
            <pc:sldMk cId="3660369526" sldId="259"/>
            <ac:spMk id="50" creationId="{7F2C2076-90F8-4F56-ABF9-4504E334E82D}"/>
          </ac:spMkLst>
        </pc:spChg>
        <pc:spChg chg="add del mod">
          <ac:chgData name="Han Hayoung" userId="f390518991b6f693" providerId="LiveId" clId="{B8152BDB-6116-4976-B617-EDA55D225095}" dt="2020-07-09T01:14:08.223" v="2158" actId="478"/>
          <ac:spMkLst>
            <pc:docMk/>
            <pc:sldMk cId="3660369526" sldId="259"/>
            <ac:spMk id="51" creationId="{13169441-C92F-486D-8C88-88BCD5EEDC2C}"/>
          </ac:spMkLst>
        </pc:spChg>
        <pc:spChg chg="add del mod">
          <ac:chgData name="Han Hayoung" userId="f390518991b6f693" providerId="LiveId" clId="{B8152BDB-6116-4976-B617-EDA55D225095}" dt="2020-07-09T01:14:08.223" v="2158" actId="478"/>
          <ac:spMkLst>
            <pc:docMk/>
            <pc:sldMk cId="3660369526" sldId="259"/>
            <ac:spMk id="52" creationId="{7AB30AB5-507F-481C-8508-782BC7302A92}"/>
          </ac:spMkLst>
        </pc:spChg>
        <pc:spChg chg="add del mod">
          <ac:chgData name="Han Hayoung" userId="f390518991b6f693" providerId="LiveId" clId="{B8152BDB-6116-4976-B617-EDA55D225095}" dt="2020-07-09T01:14:08.223" v="2158" actId="478"/>
          <ac:spMkLst>
            <pc:docMk/>
            <pc:sldMk cId="3660369526" sldId="259"/>
            <ac:spMk id="53" creationId="{C12B3422-AEE3-4B64-8B24-5FA404FD2844}"/>
          </ac:spMkLst>
        </pc:spChg>
        <pc:picChg chg="del">
          <ac:chgData name="Han Hayoung" userId="f390518991b6f693" providerId="LiveId" clId="{B8152BDB-6116-4976-B617-EDA55D225095}" dt="2020-07-08T09:05:46.725" v="94" actId="478"/>
          <ac:picMkLst>
            <pc:docMk/>
            <pc:sldMk cId="3660369526" sldId="259"/>
            <ac:picMk id="2050" creationId="{00000000-0000-0000-0000-000000000000}"/>
          </ac:picMkLst>
        </pc:picChg>
      </pc:sldChg>
      <pc:sldChg chg="addSp delSp modSp new del mod ord">
        <pc:chgData name="Han Hayoung" userId="f390518991b6f693" providerId="LiveId" clId="{B8152BDB-6116-4976-B617-EDA55D225095}" dt="2020-07-14T12:35:00.309" v="17496" actId="47"/>
        <pc:sldMkLst>
          <pc:docMk/>
          <pc:sldMk cId="2043373297" sldId="260"/>
        </pc:sldMkLst>
        <pc:spChg chg="add mod">
          <ac:chgData name="Han Hayoung" userId="f390518991b6f693" providerId="LiveId" clId="{B8152BDB-6116-4976-B617-EDA55D225095}" dt="2020-07-14T12:12:34.101" v="16812" actId="1036"/>
          <ac:spMkLst>
            <pc:docMk/>
            <pc:sldMk cId="2043373297" sldId="260"/>
            <ac:spMk id="2" creationId="{915AC12F-670C-4B19-9C25-38A4A3EF7E6C}"/>
          </ac:spMkLst>
        </pc:spChg>
        <pc:spChg chg="add del mod">
          <ac:chgData name="Han Hayoung" userId="f390518991b6f693" providerId="LiveId" clId="{B8152BDB-6116-4976-B617-EDA55D225095}" dt="2020-07-14T07:23:57.238" v="14332" actId="478"/>
          <ac:spMkLst>
            <pc:docMk/>
            <pc:sldMk cId="2043373297" sldId="260"/>
            <ac:spMk id="3" creationId="{1E0AF70F-E8F8-4354-8C27-56CB0866825D}"/>
          </ac:spMkLst>
        </pc:spChg>
        <pc:spChg chg="add del mod">
          <ac:chgData name="Han Hayoung" userId="f390518991b6f693" providerId="LiveId" clId="{B8152BDB-6116-4976-B617-EDA55D225095}" dt="2020-07-08T09:06:41.332" v="150" actId="478"/>
          <ac:spMkLst>
            <pc:docMk/>
            <pc:sldMk cId="2043373297" sldId="260"/>
            <ac:spMk id="4" creationId="{22752757-299C-46A2-94C8-D583234D06A4}"/>
          </ac:spMkLst>
        </pc:spChg>
        <pc:spChg chg="add mod">
          <ac:chgData name="Han Hayoung" userId="f390518991b6f693" providerId="LiveId" clId="{B8152BDB-6116-4976-B617-EDA55D225095}" dt="2020-07-14T12:12:34.101" v="16812" actId="1036"/>
          <ac:spMkLst>
            <pc:docMk/>
            <pc:sldMk cId="2043373297" sldId="260"/>
            <ac:spMk id="4" creationId="{45C35DBF-FF6F-40EA-ADE7-32DC3B59D6C7}"/>
          </ac:spMkLst>
        </pc:spChg>
        <pc:spChg chg="add del mod">
          <ac:chgData name="Han Hayoung" userId="f390518991b6f693" providerId="LiveId" clId="{B8152BDB-6116-4976-B617-EDA55D225095}" dt="2020-07-14T07:24:03.209" v="14334" actId="478"/>
          <ac:spMkLst>
            <pc:docMk/>
            <pc:sldMk cId="2043373297" sldId="260"/>
            <ac:spMk id="5" creationId="{3A21B5ED-35EC-4678-91D6-87D451241D3D}"/>
          </ac:spMkLst>
        </pc:spChg>
        <pc:spChg chg="add del mod">
          <ac:chgData name="Han Hayoung" userId="f390518991b6f693" providerId="LiveId" clId="{B8152BDB-6116-4976-B617-EDA55D225095}" dt="2020-07-08T09:07:33.499" v="235" actId="478"/>
          <ac:spMkLst>
            <pc:docMk/>
            <pc:sldMk cId="2043373297" sldId="260"/>
            <ac:spMk id="6" creationId="{8CC3179B-823D-4958-A1AD-6F29FE9D5CBE}"/>
          </ac:spMkLst>
        </pc:spChg>
        <pc:spChg chg="add mod">
          <ac:chgData name="Han Hayoung" userId="f390518991b6f693" providerId="LiveId" clId="{B8152BDB-6116-4976-B617-EDA55D225095}" dt="2020-07-14T12:12:34.101" v="16812" actId="1036"/>
          <ac:spMkLst>
            <pc:docMk/>
            <pc:sldMk cId="2043373297" sldId="260"/>
            <ac:spMk id="7" creationId="{07C7A64F-2D83-4279-A702-DF080237A8EB}"/>
          </ac:spMkLst>
        </pc:spChg>
      </pc:sldChg>
      <pc:sldChg chg="delSp modSp add del mod ord">
        <pc:chgData name="Han Hayoung" userId="f390518991b6f693" providerId="LiveId" clId="{B8152BDB-6116-4976-B617-EDA55D225095}" dt="2020-07-09T05:37:23.885" v="2463" actId="47"/>
        <pc:sldMkLst>
          <pc:docMk/>
          <pc:sldMk cId="891833229" sldId="261"/>
        </pc:sldMkLst>
        <pc:spChg chg="mod">
          <ac:chgData name="Han Hayoung" userId="f390518991b6f693" providerId="LiveId" clId="{B8152BDB-6116-4976-B617-EDA55D225095}" dt="2020-07-09T00:59:32.278" v="977" actId="1035"/>
          <ac:spMkLst>
            <pc:docMk/>
            <pc:sldMk cId="891833229" sldId="261"/>
            <ac:spMk id="4" creationId="{00000000-0000-0000-0000-000000000000}"/>
          </ac:spMkLst>
        </pc:spChg>
        <pc:spChg chg="mod">
          <ac:chgData name="Han Hayoung" userId="f390518991b6f693" providerId="LiveId" clId="{B8152BDB-6116-4976-B617-EDA55D225095}" dt="2020-07-09T00:59:32.278" v="977" actId="1035"/>
          <ac:spMkLst>
            <pc:docMk/>
            <pc:sldMk cId="891833229" sldId="261"/>
            <ac:spMk id="9" creationId="{00000000-0000-0000-0000-000000000000}"/>
          </ac:spMkLst>
        </pc:spChg>
        <pc:spChg chg="mod">
          <ac:chgData name="Han Hayoung" userId="f390518991b6f693" providerId="LiveId" clId="{B8152BDB-6116-4976-B617-EDA55D225095}" dt="2020-07-09T05:35:48.430" v="2426" actId="1076"/>
          <ac:spMkLst>
            <pc:docMk/>
            <pc:sldMk cId="891833229" sldId="261"/>
            <ac:spMk id="15" creationId="{00000000-0000-0000-0000-000000000000}"/>
          </ac:spMkLst>
        </pc:spChg>
        <pc:spChg chg="mod">
          <ac:chgData name="Han Hayoung" userId="f390518991b6f693" providerId="LiveId" clId="{B8152BDB-6116-4976-B617-EDA55D225095}" dt="2020-07-09T00:59:32.278" v="977" actId="1035"/>
          <ac:spMkLst>
            <pc:docMk/>
            <pc:sldMk cId="891833229" sldId="261"/>
            <ac:spMk id="19" creationId="{00000000-0000-0000-0000-000000000000}"/>
          </ac:spMkLst>
        </pc:spChg>
        <pc:spChg chg="del">
          <ac:chgData name="Han Hayoung" userId="f390518991b6f693" providerId="LiveId" clId="{B8152BDB-6116-4976-B617-EDA55D225095}" dt="2020-07-09T01:03:29.605" v="1693" actId="478"/>
          <ac:spMkLst>
            <pc:docMk/>
            <pc:sldMk cId="891833229" sldId="261"/>
            <ac:spMk id="20" creationId="{00000000-0000-0000-0000-000000000000}"/>
          </ac:spMkLst>
        </pc:spChg>
        <pc:spChg chg="del">
          <ac:chgData name="Han Hayoung" userId="f390518991b6f693" providerId="LiveId" clId="{B8152BDB-6116-4976-B617-EDA55D225095}" dt="2020-07-09T01:03:29.605" v="1693" actId="478"/>
          <ac:spMkLst>
            <pc:docMk/>
            <pc:sldMk cId="891833229" sldId="261"/>
            <ac:spMk id="21" creationId="{00000000-0000-0000-0000-000000000000}"/>
          </ac:spMkLst>
        </pc:spChg>
        <pc:spChg chg="del">
          <ac:chgData name="Han Hayoung" userId="f390518991b6f693" providerId="LiveId" clId="{B8152BDB-6116-4976-B617-EDA55D225095}" dt="2020-07-09T01:03:29.605" v="1693" actId="478"/>
          <ac:spMkLst>
            <pc:docMk/>
            <pc:sldMk cId="891833229" sldId="261"/>
            <ac:spMk id="22" creationId="{00000000-0000-0000-0000-000000000000}"/>
          </ac:spMkLst>
        </pc:spChg>
        <pc:spChg chg="del">
          <ac:chgData name="Han Hayoung" userId="f390518991b6f693" providerId="LiveId" clId="{B8152BDB-6116-4976-B617-EDA55D225095}" dt="2020-07-09T01:03:29.605" v="1693" actId="478"/>
          <ac:spMkLst>
            <pc:docMk/>
            <pc:sldMk cId="891833229" sldId="261"/>
            <ac:spMk id="23" creationId="{00000000-0000-0000-0000-000000000000}"/>
          </ac:spMkLst>
        </pc:spChg>
        <pc:spChg chg="del">
          <ac:chgData name="Han Hayoung" userId="f390518991b6f693" providerId="LiveId" clId="{B8152BDB-6116-4976-B617-EDA55D225095}" dt="2020-07-09T01:03:29.605" v="1693" actId="478"/>
          <ac:spMkLst>
            <pc:docMk/>
            <pc:sldMk cId="891833229" sldId="261"/>
            <ac:spMk id="24" creationId="{00000000-0000-0000-0000-000000000000}"/>
          </ac:spMkLst>
        </pc:spChg>
        <pc:spChg chg="del">
          <ac:chgData name="Han Hayoung" userId="f390518991b6f693" providerId="LiveId" clId="{B8152BDB-6116-4976-B617-EDA55D225095}" dt="2020-07-09T01:03:29.605" v="1693" actId="478"/>
          <ac:spMkLst>
            <pc:docMk/>
            <pc:sldMk cId="891833229" sldId="261"/>
            <ac:spMk id="25" creationId="{00000000-0000-0000-0000-000000000000}"/>
          </ac:spMkLst>
        </pc:spChg>
        <pc:spChg chg="del">
          <ac:chgData name="Han Hayoung" userId="f390518991b6f693" providerId="LiveId" clId="{B8152BDB-6116-4976-B617-EDA55D225095}" dt="2020-07-09T01:03:29.605" v="1693" actId="478"/>
          <ac:spMkLst>
            <pc:docMk/>
            <pc:sldMk cId="891833229" sldId="261"/>
            <ac:spMk id="26" creationId="{00000000-0000-0000-0000-000000000000}"/>
          </ac:spMkLst>
        </pc:spChg>
        <pc:spChg chg="del">
          <ac:chgData name="Han Hayoung" userId="f390518991b6f693" providerId="LiveId" clId="{B8152BDB-6116-4976-B617-EDA55D225095}" dt="2020-07-09T01:03:29.605" v="1693" actId="478"/>
          <ac:spMkLst>
            <pc:docMk/>
            <pc:sldMk cId="891833229" sldId="261"/>
            <ac:spMk id="27" creationId="{00000000-0000-0000-0000-000000000000}"/>
          </ac:spMkLst>
        </pc:spChg>
        <pc:spChg chg="del">
          <ac:chgData name="Han Hayoung" userId="f390518991b6f693" providerId="LiveId" clId="{B8152BDB-6116-4976-B617-EDA55D225095}" dt="2020-07-09T01:03:29.605" v="1693" actId="478"/>
          <ac:spMkLst>
            <pc:docMk/>
            <pc:sldMk cId="891833229" sldId="261"/>
            <ac:spMk id="28" creationId="{00000000-0000-0000-0000-000000000000}"/>
          </ac:spMkLst>
        </pc:spChg>
        <pc:spChg chg="del">
          <ac:chgData name="Han Hayoung" userId="f390518991b6f693" providerId="LiveId" clId="{B8152BDB-6116-4976-B617-EDA55D225095}" dt="2020-07-09T01:03:29.605" v="1693" actId="478"/>
          <ac:spMkLst>
            <pc:docMk/>
            <pc:sldMk cId="891833229" sldId="261"/>
            <ac:spMk id="29" creationId="{00000000-0000-0000-0000-000000000000}"/>
          </ac:spMkLst>
        </pc:spChg>
        <pc:spChg chg="del">
          <ac:chgData name="Han Hayoung" userId="f390518991b6f693" providerId="LiveId" clId="{B8152BDB-6116-4976-B617-EDA55D225095}" dt="2020-07-09T01:03:29.605" v="1693" actId="478"/>
          <ac:spMkLst>
            <pc:docMk/>
            <pc:sldMk cId="891833229" sldId="261"/>
            <ac:spMk id="30" creationId="{00000000-0000-0000-0000-000000000000}"/>
          </ac:spMkLst>
        </pc:spChg>
        <pc:spChg chg="del">
          <ac:chgData name="Han Hayoung" userId="f390518991b6f693" providerId="LiveId" clId="{B8152BDB-6116-4976-B617-EDA55D225095}" dt="2020-07-09T01:03:29.605" v="1693" actId="478"/>
          <ac:spMkLst>
            <pc:docMk/>
            <pc:sldMk cId="891833229" sldId="261"/>
            <ac:spMk id="31" creationId="{00000000-0000-0000-0000-000000000000}"/>
          </ac:spMkLst>
        </pc:spChg>
        <pc:spChg chg="del">
          <ac:chgData name="Han Hayoung" userId="f390518991b6f693" providerId="LiveId" clId="{B8152BDB-6116-4976-B617-EDA55D225095}" dt="2020-07-09T00:59:02.399" v="806" actId="478"/>
          <ac:spMkLst>
            <pc:docMk/>
            <pc:sldMk cId="891833229" sldId="261"/>
            <ac:spMk id="33" creationId="{00000000-0000-0000-0000-000000000000}"/>
          </ac:spMkLst>
        </pc:spChg>
        <pc:spChg chg="del">
          <ac:chgData name="Han Hayoung" userId="f390518991b6f693" providerId="LiveId" clId="{B8152BDB-6116-4976-B617-EDA55D225095}" dt="2020-07-09T00:59:04.520" v="807" actId="478"/>
          <ac:spMkLst>
            <pc:docMk/>
            <pc:sldMk cId="891833229" sldId="261"/>
            <ac:spMk id="34" creationId="{00000000-0000-0000-0000-000000000000}"/>
          </ac:spMkLst>
        </pc:spChg>
      </pc:sldChg>
      <pc:sldChg chg="addSp delSp modSp add del mod ord">
        <pc:chgData name="Han Hayoung" userId="f390518991b6f693" providerId="LiveId" clId="{B8152BDB-6116-4976-B617-EDA55D225095}" dt="2020-07-13T01:35:17.831" v="6028" actId="47"/>
        <pc:sldMkLst>
          <pc:docMk/>
          <pc:sldMk cId="4282465177" sldId="262"/>
        </pc:sldMkLst>
        <pc:spChg chg="add del">
          <ac:chgData name="Han Hayoung" userId="f390518991b6f693" providerId="LiveId" clId="{B8152BDB-6116-4976-B617-EDA55D225095}" dt="2020-07-09T01:00:53.132" v="1219" actId="478"/>
          <ac:spMkLst>
            <pc:docMk/>
            <pc:sldMk cId="4282465177" sldId="262"/>
            <ac:spMk id="4" creationId="{00000000-0000-0000-0000-000000000000}"/>
          </ac:spMkLst>
        </pc:spChg>
        <pc:spChg chg="add del mod">
          <ac:chgData name="Han Hayoung" userId="f390518991b6f693" providerId="LiveId" clId="{B8152BDB-6116-4976-B617-EDA55D225095}" dt="2020-07-09T05:38:08.785" v="2482"/>
          <ac:spMkLst>
            <pc:docMk/>
            <pc:sldMk cId="4282465177" sldId="262"/>
            <ac:spMk id="9" creationId="{00000000-0000-0000-0000-000000000000}"/>
          </ac:spMkLst>
        </pc:spChg>
        <pc:spChg chg="add del mod">
          <ac:chgData name="Han Hayoung" userId="f390518991b6f693" providerId="LiveId" clId="{B8152BDB-6116-4976-B617-EDA55D225095}" dt="2020-07-09T01:01:39.119" v="1340"/>
          <ac:spMkLst>
            <pc:docMk/>
            <pc:sldMk cId="4282465177" sldId="262"/>
            <ac:spMk id="15" creationId="{00000000-0000-0000-0000-000000000000}"/>
          </ac:spMkLst>
        </pc:spChg>
        <pc:spChg chg="add del mod">
          <ac:chgData name="Han Hayoung" userId="f390518991b6f693" providerId="LiveId" clId="{B8152BDB-6116-4976-B617-EDA55D225095}" dt="2020-07-09T01:00:52.171" v="1218"/>
          <ac:spMkLst>
            <pc:docMk/>
            <pc:sldMk cId="4282465177" sldId="262"/>
            <ac:spMk id="18" creationId="{62C7EB9B-0882-4353-8D0C-439C8959AB1A}"/>
          </ac:spMkLst>
        </pc:spChg>
        <pc:spChg chg="add del">
          <ac:chgData name="Han Hayoung" userId="f390518991b6f693" providerId="LiveId" clId="{B8152BDB-6116-4976-B617-EDA55D225095}" dt="2020-07-09T01:00:53.132" v="1219" actId="478"/>
          <ac:spMkLst>
            <pc:docMk/>
            <pc:sldMk cId="4282465177" sldId="262"/>
            <ac:spMk id="19" creationId="{00000000-0000-0000-0000-000000000000}"/>
          </ac:spMkLst>
        </pc:spChg>
        <pc:spChg chg="add del mod">
          <ac:chgData name="Han Hayoung" userId="f390518991b6f693" providerId="LiveId" clId="{B8152BDB-6116-4976-B617-EDA55D225095}" dt="2020-07-09T01:01:46.118" v="1342" actId="478"/>
          <ac:spMkLst>
            <pc:docMk/>
            <pc:sldMk cId="4282465177" sldId="262"/>
            <ac:spMk id="20" creationId="{00000000-0000-0000-0000-000000000000}"/>
          </ac:spMkLst>
        </pc:spChg>
        <pc:spChg chg="add del mod">
          <ac:chgData name="Han Hayoung" userId="f390518991b6f693" providerId="LiveId" clId="{B8152BDB-6116-4976-B617-EDA55D225095}" dt="2020-07-09T01:01:46.118" v="1342" actId="478"/>
          <ac:spMkLst>
            <pc:docMk/>
            <pc:sldMk cId="4282465177" sldId="262"/>
            <ac:spMk id="21" creationId="{00000000-0000-0000-0000-000000000000}"/>
          </ac:spMkLst>
        </pc:spChg>
        <pc:spChg chg="add del mod">
          <ac:chgData name="Han Hayoung" userId="f390518991b6f693" providerId="LiveId" clId="{B8152BDB-6116-4976-B617-EDA55D225095}" dt="2020-07-09T01:01:46.118" v="1342" actId="478"/>
          <ac:spMkLst>
            <pc:docMk/>
            <pc:sldMk cId="4282465177" sldId="262"/>
            <ac:spMk id="22" creationId="{00000000-0000-0000-0000-000000000000}"/>
          </ac:spMkLst>
        </pc:spChg>
        <pc:spChg chg="del">
          <ac:chgData name="Han Hayoung" userId="f390518991b6f693" providerId="LiveId" clId="{B8152BDB-6116-4976-B617-EDA55D225095}" dt="2020-07-09T01:03:26.050" v="1692" actId="478"/>
          <ac:spMkLst>
            <pc:docMk/>
            <pc:sldMk cId="4282465177" sldId="262"/>
            <ac:spMk id="23" creationId="{00000000-0000-0000-0000-000000000000}"/>
          </ac:spMkLst>
        </pc:spChg>
        <pc:spChg chg="del">
          <ac:chgData name="Han Hayoung" userId="f390518991b6f693" providerId="LiveId" clId="{B8152BDB-6116-4976-B617-EDA55D225095}" dt="2020-07-09T01:03:26.050" v="1692" actId="478"/>
          <ac:spMkLst>
            <pc:docMk/>
            <pc:sldMk cId="4282465177" sldId="262"/>
            <ac:spMk id="24" creationId="{00000000-0000-0000-0000-000000000000}"/>
          </ac:spMkLst>
        </pc:spChg>
        <pc:spChg chg="del">
          <ac:chgData name="Han Hayoung" userId="f390518991b6f693" providerId="LiveId" clId="{B8152BDB-6116-4976-B617-EDA55D225095}" dt="2020-07-09T01:03:26.050" v="1692" actId="478"/>
          <ac:spMkLst>
            <pc:docMk/>
            <pc:sldMk cId="4282465177" sldId="262"/>
            <ac:spMk id="25" creationId="{00000000-0000-0000-0000-000000000000}"/>
          </ac:spMkLst>
        </pc:spChg>
        <pc:spChg chg="del">
          <ac:chgData name="Han Hayoung" userId="f390518991b6f693" providerId="LiveId" clId="{B8152BDB-6116-4976-B617-EDA55D225095}" dt="2020-07-09T01:03:26.050" v="1692" actId="478"/>
          <ac:spMkLst>
            <pc:docMk/>
            <pc:sldMk cId="4282465177" sldId="262"/>
            <ac:spMk id="26" creationId="{00000000-0000-0000-0000-000000000000}"/>
          </ac:spMkLst>
        </pc:spChg>
        <pc:spChg chg="del">
          <ac:chgData name="Han Hayoung" userId="f390518991b6f693" providerId="LiveId" clId="{B8152BDB-6116-4976-B617-EDA55D225095}" dt="2020-07-09T01:03:26.050" v="1692" actId="478"/>
          <ac:spMkLst>
            <pc:docMk/>
            <pc:sldMk cId="4282465177" sldId="262"/>
            <ac:spMk id="27" creationId="{00000000-0000-0000-0000-000000000000}"/>
          </ac:spMkLst>
        </pc:spChg>
        <pc:spChg chg="del">
          <ac:chgData name="Han Hayoung" userId="f390518991b6f693" providerId="LiveId" clId="{B8152BDB-6116-4976-B617-EDA55D225095}" dt="2020-07-09T01:03:26.050" v="1692" actId="478"/>
          <ac:spMkLst>
            <pc:docMk/>
            <pc:sldMk cId="4282465177" sldId="262"/>
            <ac:spMk id="28" creationId="{00000000-0000-0000-0000-000000000000}"/>
          </ac:spMkLst>
        </pc:spChg>
        <pc:spChg chg="add del mod">
          <ac:chgData name="Han Hayoung" userId="f390518991b6f693" providerId="LiveId" clId="{B8152BDB-6116-4976-B617-EDA55D225095}" dt="2020-07-09T01:01:01.389" v="1233" actId="21"/>
          <ac:spMkLst>
            <pc:docMk/>
            <pc:sldMk cId="4282465177" sldId="262"/>
            <ac:spMk id="29" creationId="{00000000-0000-0000-0000-000000000000}"/>
          </ac:spMkLst>
        </pc:spChg>
        <pc:spChg chg="del">
          <ac:chgData name="Han Hayoung" userId="f390518991b6f693" providerId="LiveId" clId="{B8152BDB-6116-4976-B617-EDA55D225095}" dt="2020-07-09T01:03:26.050" v="1692" actId="478"/>
          <ac:spMkLst>
            <pc:docMk/>
            <pc:sldMk cId="4282465177" sldId="262"/>
            <ac:spMk id="30" creationId="{00000000-0000-0000-0000-000000000000}"/>
          </ac:spMkLst>
        </pc:spChg>
        <pc:spChg chg="del">
          <ac:chgData name="Han Hayoung" userId="f390518991b6f693" providerId="LiveId" clId="{B8152BDB-6116-4976-B617-EDA55D225095}" dt="2020-07-09T01:03:26.050" v="1692" actId="478"/>
          <ac:spMkLst>
            <pc:docMk/>
            <pc:sldMk cId="4282465177" sldId="262"/>
            <ac:spMk id="31" creationId="{00000000-0000-0000-0000-000000000000}"/>
          </ac:spMkLst>
        </pc:spChg>
        <pc:spChg chg="add del mod">
          <ac:chgData name="Han Hayoung" userId="f390518991b6f693" providerId="LiveId" clId="{B8152BDB-6116-4976-B617-EDA55D225095}" dt="2020-07-09T01:00:52.171" v="1218"/>
          <ac:spMkLst>
            <pc:docMk/>
            <pc:sldMk cId="4282465177" sldId="262"/>
            <ac:spMk id="32" creationId="{13AE8348-10AD-4C3D-8B81-3C156E849562}"/>
          </ac:spMkLst>
        </pc:spChg>
        <pc:spChg chg="add del mod">
          <ac:chgData name="Han Hayoung" userId="f390518991b6f693" providerId="LiveId" clId="{B8152BDB-6116-4976-B617-EDA55D225095}" dt="2020-07-09T01:00:52.171" v="1218"/>
          <ac:spMkLst>
            <pc:docMk/>
            <pc:sldMk cId="4282465177" sldId="262"/>
            <ac:spMk id="33" creationId="{889BEB1F-DEEF-469A-9EA0-17182293FBD8}"/>
          </ac:spMkLst>
        </pc:spChg>
        <pc:spChg chg="add del mod">
          <ac:chgData name="Han Hayoung" userId="f390518991b6f693" providerId="LiveId" clId="{B8152BDB-6116-4976-B617-EDA55D225095}" dt="2020-07-09T01:00:52.171" v="1218"/>
          <ac:spMkLst>
            <pc:docMk/>
            <pc:sldMk cId="4282465177" sldId="262"/>
            <ac:spMk id="34" creationId="{30E442E5-62E1-41EC-A2E4-93C281C2F858}"/>
          </ac:spMkLst>
        </pc:spChg>
        <pc:spChg chg="add mod ord">
          <ac:chgData name="Han Hayoung" userId="f390518991b6f693" providerId="LiveId" clId="{B8152BDB-6116-4976-B617-EDA55D225095}" dt="2020-07-09T01:01:42.659" v="1341" actId="166"/>
          <ac:spMkLst>
            <pc:docMk/>
            <pc:sldMk cId="4282465177" sldId="262"/>
            <ac:spMk id="35" creationId="{A0E921A8-A320-4A3A-861A-4BE117049D0E}"/>
          </ac:spMkLst>
        </pc:spChg>
      </pc:sldChg>
      <pc:sldChg chg="addSp delSp modSp add mod ord">
        <pc:chgData name="Han Hayoung" userId="f390518991b6f693" providerId="LiveId" clId="{B8152BDB-6116-4976-B617-EDA55D225095}" dt="2020-07-15T07:20:04.413" v="24163"/>
        <pc:sldMkLst>
          <pc:docMk/>
          <pc:sldMk cId="2844313951" sldId="263"/>
        </pc:sldMkLst>
        <pc:spChg chg="mod">
          <ac:chgData name="Han Hayoung" userId="f390518991b6f693" providerId="LiveId" clId="{B8152BDB-6116-4976-B617-EDA55D225095}" dt="2020-07-14T08:08:35.737" v="16104" actId="208"/>
          <ac:spMkLst>
            <pc:docMk/>
            <pc:sldMk cId="2844313951" sldId="263"/>
            <ac:spMk id="4" creationId="{00000000-0000-0000-0000-000000000000}"/>
          </ac:spMkLst>
        </pc:spChg>
        <pc:spChg chg="mod">
          <ac:chgData name="Han Hayoung" userId="f390518991b6f693" providerId="LiveId" clId="{B8152BDB-6116-4976-B617-EDA55D225095}" dt="2020-07-14T12:50:56.337" v="17773" actId="1036"/>
          <ac:spMkLst>
            <pc:docMk/>
            <pc:sldMk cId="2844313951" sldId="263"/>
            <ac:spMk id="9" creationId="{00000000-0000-0000-0000-000000000000}"/>
          </ac:spMkLst>
        </pc:spChg>
        <pc:spChg chg="add del mod">
          <ac:chgData name="Han Hayoung" userId="f390518991b6f693" providerId="LiveId" clId="{B8152BDB-6116-4976-B617-EDA55D225095}" dt="2020-07-13T01:40:47.464" v="6175" actId="478"/>
          <ac:spMkLst>
            <pc:docMk/>
            <pc:sldMk cId="2844313951" sldId="263"/>
            <ac:spMk id="14" creationId="{13441212-0B97-4C3E-AB32-742814B75FAD}"/>
          </ac:spMkLst>
        </pc:spChg>
        <pc:spChg chg="mod">
          <ac:chgData name="Han Hayoung" userId="f390518991b6f693" providerId="LiveId" clId="{B8152BDB-6116-4976-B617-EDA55D225095}" dt="2020-07-14T08:08:35.737" v="16104" actId="208"/>
          <ac:spMkLst>
            <pc:docMk/>
            <pc:sldMk cId="2844313951" sldId="263"/>
            <ac:spMk id="19" creationId="{00000000-0000-0000-0000-000000000000}"/>
          </ac:spMkLst>
        </pc:spChg>
        <pc:spChg chg="del">
          <ac:chgData name="Han Hayoung" userId="f390518991b6f693" providerId="LiveId" clId="{B8152BDB-6116-4976-B617-EDA55D225095}" dt="2020-07-09T01:03:23.053" v="1691" actId="478"/>
          <ac:spMkLst>
            <pc:docMk/>
            <pc:sldMk cId="2844313951" sldId="263"/>
            <ac:spMk id="23" creationId="{00000000-0000-0000-0000-000000000000}"/>
          </ac:spMkLst>
        </pc:spChg>
        <pc:spChg chg="del">
          <ac:chgData name="Han Hayoung" userId="f390518991b6f693" providerId="LiveId" clId="{B8152BDB-6116-4976-B617-EDA55D225095}" dt="2020-07-09T01:03:23.053" v="1691" actId="478"/>
          <ac:spMkLst>
            <pc:docMk/>
            <pc:sldMk cId="2844313951" sldId="263"/>
            <ac:spMk id="24" creationId="{00000000-0000-0000-0000-000000000000}"/>
          </ac:spMkLst>
        </pc:spChg>
        <pc:spChg chg="del">
          <ac:chgData name="Han Hayoung" userId="f390518991b6f693" providerId="LiveId" clId="{B8152BDB-6116-4976-B617-EDA55D225095}" dt="2020-07-09T01:03:23.053" v="1691" actId="478"/>
          <ac:spMkLst>
            <pc:docMk/>
            <pc:sldMk cId="2844313951" sldId="263"/>
            <ac:spMk id="25" creationId="{00000000-0000-0000-0000-000000000000}"/>
          </ac:spMkLst>
        </pc:spChg>
        <pc:spChg chg="del">
          <ac:chgData name="Han Hayoung" userId="f390518991b6f693" providerId="LiveId" clId="{B8152BDB-6116-4976-B617-EDA55D225095}" dt="2020-07-09T01:03:23.053" v="1691" actId="478"/>
          <ac:spMkLst>
            <pc:docMk/>
            <pc:sldMk cId="2844313951" sldId="263"/>
            <ac:spMk id="26" creationId="{00000000-0000-0000-0000-000000000000}"/>
          </ac:spMkLst>
        </pc:spChg>
        <pc:spChg chg="del">
          <ac:chgData name="Han Hayoung" userId="f390518991b6f693" providerId="LiveId" clId="{B8152BDB-6116-4976-B617-EDA55D225095}" dt="2020-07-09T01:03:23.053" v="1691" actId="478"/>
          <ac:spMkLst>
            <pc:docMk/>
            <pc:sldMk cId="2844313951" sldId="263"/>
            <ac:spMk id="27" creationId="{00000000-0000-0000-0000-000000000000}"/>
          </ac:spMkLst>
        </pc:spChg>
        <pc:spChg chg="del">
          <ac:chgData name="Han Hayoung" userId="f390518991b6f693" providerId="LiveId" clId="{B8152BDB-6116-4976-B617-EDA55D225095}" dt="2020-07-09T01:03:23.053" v="1691" actId="478"/>
          <ac:spMkLst>
            <pc:docMk/>
            <pc:sldMk cId="2844313951" sldId="263"/>
            <ac:spMk id="28" creationId="{00000000-0000-0000-0000-000000000000}"/>
          </ac:spMkLst>
        </pc:spChg>
        <pc:spChg chg="mod ord">
          <ac:chgData name="Han Hayoung" userId="f390518991b6f693" providerId="LiveId" clId="{B8152BDB-6116-4976-B617-EDA55D225095}" dt="2020-07-14T08:08:25.583" v="16103" actId="207"/>
          <ac:spMkLst>
            <pc:docMk/>
            <pc:sldMk cId="2844313951" sldId="263"/>
            <ac:spMk id="30" creationId="{00000000-0000-0000-0000-000000000000}"/>
          </ac:spMkLst>
        </pc:spChg>
        <pc:spChg chg="del">
          <ac:chgData name="Han Hayoung" userId="f390518991b6f693" providerId="LiveId" clId="{B8152BDB-6116-4976-B617-EDA55D225095}" dt="2020-07-09T01:03:23.053" v="1691" actId="478"/>
          <ac:spMkLst>
            <pc:docMk/>
            <pc:sldMk cId="2844313951" sldId="263"/>
            <ac:spMk id="31" creationId="{00000000-0000-0000-0000-000000000000}"/>
          </ac:spMkLst>
        </pc:spChg>
        <pc:spChg chg="del mod">
          <ac:chgData name="Han Hayoung" userId="f390518991b6f693" providerId="LiveId" clId="{B8152BDB-6116-4976-B617-EDA55D225095}" dt="2020-07-09T01:02:24.876" v="1494"/>
          <ac:spMkLst>
            <pc:docMk/>
            <pc:sldMk cId="2844313951" sldId="263"/>
            <ac:spMk id="35" creationId="{A0E921A8-A320-4A3A-861A-4BE117049D0E}"/>
          </ac:spMkLst>
        </pc:spChg>
        <pc:graphicFrameChg chg="add del mod modGraphic">
          <ac:chgData name="Han Hayoung" userId="f390518991b6f693" providerId="LiveId" clId="{B8152BDB-6116-4976-B617-EDA55D225095}" dt="2020-07-09T05:54:01.997" v="2525" actId="478"/>
          <ac:graphicFrameMkLst>
            <pc:docMk/>
            <pc:sldMk cId="2844313951" sldId="263"/>
            <ac:graphicFrameMk id="2" creationId="{2BCE73A5-F08C-430F-9DEE-6C7F1C7D90EB}"/>
          </ac:graphicFrameMkLst>
        </pc:graphicFrameChg>
        <pc:graphicFrameChg chg="add del mod">
          <ac:chgData name="Han Hayoung" userId="f390518991b6f693" providerId="LiveId" clId="{B8152BDB-6116-4976-B617-EDA55D225095}" dt="2020-07-09T05:54:44.600" v="2529" actId="478"/>
          <ac:graphicFrameMkLst>
            <pc:docMk/>
            <pc:sldMk cId="2844313951" sldId="263"/>
            <ac:graphicFrameMk id="5" creationId="{15A6C90A-9BDE-42A6-B57E-58DC0641C552}"/>
          </ac:graphicFrameMkLst>
        </pc:graphicFrameChg>
        <pc:graphicFrameChg chg="add del mod">
          <ac:chgData name="Han Hayoung" userId="f390518991b6f693" providerId="LiveId" clId="{B8152BDB-6116-4976-B617-EDA55D225095}" dt="2020-07-09T05:55:15.337" v="2532" actId="478"/>
          <ac:graphicFrameMkLst>
            <pc:docMk/>
            <pc:sldMk cId="2844313951" sldId="263"/>
            <ac:graphicFrameMk id="7" creationId="{79145FA0-F18B-4B93-A47A-5C3CDF79AE23}"/>
          </ac:graphicFrameMkLst>
        </pc:graphicFrameChg>
        <pc:graphicFrameChg chg="add del mod">
          <ac:chgData name="Han Hayoung" userId="f390518991b6f693" providerId="LiveId" clId="{B8152BDB-6116-4976-B617-EDA55D225095}" dt="2020-07-14T12:59:22.779" v="17860" actId="478"/>
          <ac:graphicFrameMkLst>
            <pc:docMk/>
            <pc:sldMk cId="2844313951" sldId="263"/>
            <ac:graphicFrameMk id="8" creationId="{65DFC790-622E-4E6F-91C0-2DCDE06DE3B3}"/>
          </ac:graphicFrameMkLst>
        </pc:graphicFrameChg>
        <pc:graphicFrameChg chg="add del mod modGraphic">
          <ac:chgData name="Han Hayoung" userId="f390518991b6f693" providerId="LiveId" clId="{B8152BDB-6116-4976-B617-EDA55D225095}" dt="2020-07-09T05:57:38.120" v="2590" actId="478"/>
          <ac:graphicFrameMkLst>
            <pc:docMk/>
            <pc:sldMk cId="2844313951" sldId="263"/>
            <ac:graphicFrameMk id="10" creationId="{71E8FCA8-F9F3-451D-9258-8F7323EF5DA1}"/>
          </ac:graphicFrameMkLst>
        </pc:graphicFrameChg>
        <pc:graphicFrameChg chg="add del mod">
          <ac:chgData name="Han Hayoung" userId="f390518991b6f693" providerId="LiveId" clId="{B8152BDB-6116-4976-B617-EDA55D225095}" dt="2020-07-14T13:01:23.794" v="17882" actId="478"/>
          <ac:graphicFrameMkLst>
            <pc:docMk/>
            <pc:sldMk cId="2844313951" sldId="263"/>
            <ac:graphicFrameMk id="10" creationId="{E519EA7F-2489-4517-BAD2-2A40A1B74FB1}"/>
          </ac:graphicFrameMkLst>
        </pc:graphicFrameChg>
        <pc:graphicFrameChg chg="add del mod modGraphic">
          <ac:chgData name="Han Hayoung" userId="f390518991b6f693" providerId="LiveId" clId="{B8152BDB-6116-4976-B617-EDA55D225095}" dt="2020-07-09T06:06:38.711" v="2956" actId="478"/>
          <ac:graphicFrameMkLst>
            <pc:docMk/>
            <pc:sldMk cId="2844313951" sldId="263"/>
            <ac:graphicFrameMk id="12" creationId="{A702F773-3CFB-4540-920A-02739C4DD50E}"/>
          </ac:graphicFrameMkLst>
        </pc:graphicFrameChg>
        <pc:graphicFrameChg chg="add del mod modGraphic">
          <ac:chgData name="Han Hayoung" userId="f390518991b6f693" providerId="LiveId" clId="{B8152BDB-6116-4976-B617-EDA55D225095}" dt="2020-07-10T05:35:22.127" v="3460" actId="478"/>
          <ac:graphicFrameMkLst>
            <pc:docMk/>
            <pc:sldMk cId="2844313951" sldId="263"/>
            <ac:graphicFrameMk id="15" creationId="{6AAC4F58-4E6B-459E-A489-ADFD81FB6B7C}"/>
          </ac:graphicFrameMkLst>
        </pc:graphicFrameChg>
        <pc:graphicFrameChg chg="add mod modGraphic">
          <ac:chgData name="Han Hayoung" userId="f390518991b6f693" providerId="LiveId" clId="{B8152BDB-6116-4976-B617-EDA55D225095}" dt="2020-07-15T07:20:04.413" v="24163"/>
          <ac:graphicFrameMkLst>
            <pc:docMk/>
            <pc:sldMk cId="2844313951" sldId="263"/>
            <ac:graphicFrameMk id="17" creationId="{3413B210-4D37-43DE-85B5-B2F5F86A400B}"/>
          </ac:graphicFrameMkLst>
        </pc:graphicFrameChg>
        <pc:graphicFrameChg chg="add mod modGraphic">
          <ac:chgData name="Han Hayoung" userId="f390518991b6f693" providerId="LiveId" clId="{B8152BDB-6116-4976-B617-EDA55D225095}" dt="2020-07-14T14:32:30.265" v="20683" actId="207"/>
          <ac:graphicFrameMkLst>
            <pc:docMk/>
            <pc:sldMk cId="2844313951" sldId="263"/>
            <ac:graphicFrameMk id="20" creationId="{538CCE4B-2C7B-456E-A572-F3A9614BD344}"/>
          </ac:graphicFrameMkLst>
        </pc:graphicFrameChg>
      </pc:sldChg>
      <pc:sldChg chg="addSp delSp modSp add mod">
        <pc:chgData name="Han Hayoung" userId="f390518991b6f693" providerId="LiveId" clId="{B8152BDB-6116-4976-B617-EDA55D225095}" dt="2020-07-15T05:24:51.448" v="23874" actId="20577"/>
        <pc:sldMkLst>
          <pc:docMk/>
          <pc:sldMk cId="1428361579" sldId="264"/>
        </pc:sldMkLst>
        <pc:spChg chg="del">
          <ac:chgData name="Han Hayoung" userId="f390518991b6f693" providerId="LiveId" clId="{B8152BDB-6116-4976-B617-EDA55D225095}" dt="2020-07-14T08:10:41.003" v="16153" actId="478"/>
          <ac:spMkLst>
            <pc:docMk/>
            <pc:sldMk cId="1428361579" sldId="264"/>
            <ac:spMk id="4" creationId="{00000000-0000-0000-0000-000000000000}"/>
          </ac:spMkLst>
        </pc:spChg>
        <pc:spChg chg="add mod">
          <ac:chgData name="Han Hayoung" userId="f390518991b6f693" providerId="LiveId" clId="{B8152BDB-6116-4976-B617-EDA55D225095}" dt="2020-07-15T05:24:51.448" v="23874" actId="20577"/>
          <ac:spMkLst>
            <pc:docMk/>
            <pc:sldMk cId="1428361579" sldId="264"/>
            <ac:spMk id="5" creationId="{6C250205-1525-48D7-A5D7-EBE0CCB2C177}"/>
          </ac:spMkLst>
        </pc:spChg>
        <pc:spChg chg="add del mod">
          <ac:chgData name="Han Hayoung" userId="f390518991b6f693" providerId="LiveId" clId="{B8152BDB-6116-4976-B617-EDA55D225095}" dt="2020-07-14T05:48:54.454" v="13279" actId="47"/>
          <ac:spMkLst>
            <pc:docMk/>
            <pc:sldMk cId="1428361579" sldId="264"/>
            <ac:spMk id="8" creationId="{CBC63A41-6309-4D60-B48D-01789912E8ED}"/>
          </ac:spMkLst>
        </pc:spChg>
        <pc:spChg chg="del mod">
          <ac:chgData name="Han Hayoung" userId="f390518991b6f693" providerId="LiveId" clId="{B8152BDB-6116-4976-B617-EDA55D225095}" dt="2020-07-14T08:10:41.003" v="16153" actId="478"/>
          <ac:spMkLst>
            <pc:docMk/>
            <pc:sldMk cId="1428361579" sldId="264"/>
            <ac:spMk id="9" creationId="{00000000-0000-0000-0000-000000000000}"/>
          </ac:spMkLst>
        </pc:spChg>
        <pc:spChg chg="add mod">
          <ac:chgData name="Han Hayoung" userId="f390518991b6f693" providerId="LiveId" clId="{B8152BDB-6116-4976-B617-EDA55D225095}" dt="2020-07-14T08:10:41.351" v="16154"/>
          <ac:spMkLst>
            <pc:docMk/>
            <pc:sldMk cId="1428361579" sldId="264"/>
            <ac:spMk id="10" creationId="{12DD59EB-CB4D-4B2D-BBCB-C77E078CF99B}"/>
          </ac:spMkLst>
        </pc:spChg>
        <pc:spChg chg="add mod">
          <ac:chgData name="Han Hayoung" userId="f390518991b6f693" providerId="LiveId" clId="{B8152BDB-6116-4976-B617-EDA55D225095}" dt="2020-07-14T08:10:41.351" v="16154"/>
          <ac:spMkLst>
            <pc:docMk/>
            <pc:sldMk cId="1428361579" sldId="264"/>
            <ac:spMk id="11" creationId="{6F8D8C41-5C5C-4457-9D69-5BDCA0BA14FD}"/>
          </ac:spMkLst>
        </pc:spChg>
        <pc:spChg chg="add mod">
          <ac:chgData name="Han Hayoung" userId="f390518991b6f693" providerId="LiveId" clId="{B8152BDB-6116-4976-B617-EDA55D225095}" dt="2020-07-14T13:13:42.834" v="18119" actId="1035"/>
          <ac:spMkLst>
            <pc:docMk/>
            <pc:sldMk cId="1428361579" sldId="264"/>
            <ac:spMk id="12" creationId="{22B4CEFF-A407-4C06-9D1A-C3AD5BC0AC7C}"/>
          </ac:spMkLst>
        </pc:spChg>
        <pc:spChg chg="add mod">
          <ac:chgData name="Han Hayoung" userId="f390518991b6f693" providerId="LiveId" clId="{B8152BDB-6116-4976-B617-EDA55D225095}" dt="2020-07-14T08:10:41.351" v="16154"/>
          <ac:spMkLst>
            <pc:docMk/>
            <pc:sldMk cId="1428361579" sldId="264"/>
            <ac:spMk id="13" creationId="{BAB2B6EA-846F-4CF1-AB44-1CA1368BD0AE}"/>
          </ac:spMkLst>
        </pc:spChg>
        <pc:spChg chg="add mod">
          <ac:chgData name="Han Hayoung" userId="f390518991b6f693" providerId="LiveId" clId="{B8152BDB-6116-4976-B617-EDA55D225095}" dt="2020-07-14T14:09:42.002" v="19903"/>
          <ac:spMkLst>
            <pc:docMk/>
            <pc:sldMk cId="1428361579" sldId="264"/>
            <ac:spMk id="14" creationId="{8BC616AE-CF40-4054-8408-595B05966473}"/>
          </ac:spMkLst>
        </pc:spChg>
        <pc:spChg chg="del">
          <ac:chgData name="Han Hayoung" userId="f390518991b6f693" providerId="LiveId" clId="{B8152BDB-6116-4976-B617-EDA55D225095}" dt="2020-07-14T08:10:41.003" v="16153" actId="478"/>
          <ac:spMkLst>
            <pc:docMk/>
            <pc:sldMk cId="1428361579" sldId="264"/>
            <ac:spMk id="19" creationId="{00000000-0000-0000-0000-000000000000}"/>
          </ac:spMkLst>
        </pc:spChg>
        <pc:spChg chg="del">
          <ac:chgData name="Han Hayoung" userId="f390518991b6f693" providerId="LiveId" clId="{B8152BDB-6116-4976-B617-EDA55D225095}" dt="2020-07-09T01:03:19.907" v="1690" actId="478"/>
          <ac:spMkLst>
            <pc:docMk/>
            <pc:sldMk cId="1428361579" sldId="264"/>
            <ac:spMk id="23" creationId="{00000000-0000-0000-0000-000000000000}"/>
          </ac:spMkLst>
        </pc:spChg>
        <pc:spChg chg="del">
          <ac:chgData name="Han Hayoung" userId="f390518991b6f693" providerId="LiveId" clId="{B8152BDB-6116-4976-B617-EDA55D225095}" dt="2020-07-09T01:03:19.907" v="1690" actId="478"/>
          <ac:spMkLst>
            <pc:docMk/>
            <pc:sldMk cId="1428361579" sldId="264"/>
            <ac:spMk id="24" creationId="{00000000-0000-0000-0000-000000000000}"/>
          </ac:spMkLst>
        </pc:spChg>
        <pc:spChg chg="del">
          <ac:chgData name="Han Hayoung" userId="f390518991b6f693" providerId="LiveId" clId="{B8152BDB-6116-4976-B617-EDA55D225095}" dt="2020-07-09T01:03:19.907" v="1690" actId="478"/>
          <ac:spMkLst>
            <pc:docMk/>
            <pc:sldMk cId="1428361579" sldId="264"/>
            <ac:spMk id="25" creationId="{00000000-0000-0000-0000-000000000000}"/>
          </ac:spMkLst>
        </pc:spChg>
        <pc:spChg chg="del">
          <ac:chgData name="Han Hayoung" userId="f390518991b6f693" providerId="LiveId" clId="{B8152BDB-6116-4976-B617-EDA55D225095}" dt="2020-07-09T01:03:19.907" v="1690" actId="478"/>
          <ac:spMkLst>
            <pc:docMk/>
            <pc:sldMk cId="1428361579" sldId="264"/>
            <ac:spMk id="26" creationId="{00000000-0000-0000-0000-000000000000}"/>
          </ac:spMkLst>
        </pc:spChg>
        <pc:spChg chg="del">
          <ac:chgData name="Han Hayoung" userId="f390518991b6f693" providerId="LiveId" clId="{B8152BDB-6116-4976-B617-EDA55D225095}" dt="2020-07-09T01:03:19.907" v="1690" actId="478"/>
          <ac:spMkLst>
            <pc:docMk/>
            <pc:sldMk cId="1428361579" sldId="264"/>
            <ac:spMk id="27" creationId="{00000000-0000-0000-0000-000000000000}"/>
          </ac:spMkLst>
        </pc:spChg>
        <pc:spChg chg="del">
          <ac:chgData name="Han Hayoung" userId="f390518991b6f693" providerId="LiveId" clId="{B8152BDB-6116-4976-B617-EDA55D225095}" dt="2020-07-09T01:03:19.907" v="1690" actId="478"/>
          <ac:spMkLst>
            <pc:docMk/>
            <pc:sldMk cId="1428361579" sldId="264"/>
            <ac:spMk id="28" creationId="{00000000-0000-0000-0000-000000000000}"/>
          </ac:spMkLst>
        </pc:spChg>
        <pc:spChg chg="del">
          <ac:chgData name="Han Hayoung" userId="f390518991b6f693" providerId="LiveId" clId="{B8152BDB-6116-4976-B617-EDA55D225095}" dt="2020-07-09T01:03:19.907" v="1690" actId="478"/>
          <ac:spMkLst>
            <pc:docMk/>
            <pc:sldMk cId="1428361579" sldId="264"/>
            <ac:spMk id="30" creationId="{00000000-0000-0000-0000-000000000000}"/>
          </ac:spMkLst>
        </pc:spChg>
        <pc:spChg chg="del mod ord">
          <ac:chgData name="Han Hayoung" userId="f390518991b6f693" providerId="LiveId" clId="{B8152BDB-6116-4976-B617-EDA55D225095}" dt="2020-07-14T08:10:41.003" v="16153" actId="478"/>
          <ac:spMkLst>
            <pc:docMk/>
            <pc:sldMk cId="1428361579" sldId="264"/>
            <ac:spMk id="31" creationId="{00000000-0000-0000-0000-000000000000}"/>
          </ac:spMkLst>
        </pc:spChg>
        <pc:spChg chg="del mod">
          <ac:chgData name="Han Hayoung" userId="f390518991b6f693" providerId="LiveId" clId="{B8152BDB-6116-4976-B617-EDA55D225095}" dt="2020-07-09T01:03:13.622" v="1688"/>
          <ac:spMkLst>
            <pc:docMk/>
            <pc:sldMk cId="1428361579" sldId="264"/>
            <ac:spMk id="35" creationId="{A0E921A8-A320-4A3A-861A-4BE117049D0E}"/>
          </ac:spMkLst>
        </pc:spChg>
        <pc:picChg chg="add mod modCrop">
          <ac:chgData name="Han Hayoung" userId="f390518991b6f693" providerId="LiveId" clId="{B8152BDB-6116-4976-B617-EDA55D225095}" dt="2020-07-14T13:45:56.969" v="18910" actId="12788"/>
          <ac:picMkLst>
            <pc:docMk/>
            <pc:sldMk cId="1428361579" sldId="264"/>
            <ac:picMk id="3" creationId="{9574FE41-DB91-42DF-8DB3-D05CCBF1AE5E}"/>
          </ac:picMkLst>
        </pc:picChg>
      </pc:sldChg>
      <pc:sldChg chg="add del">
        <pc:chgData name="Han Hayoung" userId="f390518991b6f693" providerId="LiveId" clId="{B8152BDB-6116-4976-B617-EDA55D225095}" dt="2020-07-09T05:37:26.593" v="2464" actId="47"/>
        <pc:sldMkLst>
          <pc:docMk/>
          <pc:sldMk cId="1077916816" sldId="265"/>
        </pc:sldMkLst>
      </pc:sldChg>
      <pc:sldChg chg="add del">
        <pc:chgData name="Han Hayoung" userId="f390518991b6f693" providerId="LiveId" clId="{B8152BDB-6116-4976-B617-EDA55D225095}" dt="2020-07-09T05:38:29.510" v="2483" actId="47"/>
        <pc:sldMkLst>
          <pc:docMk/>
          <pc:sldMk cId="3800026210" sldId="266"/>
        </pc:sldMkLst>
      </pc:sldChg>
      <pc:sldChg chg="addSp delSp modSp add mod ord">
        <pc:chgData name="Han Hayoung" userId="f390518991b6f693" providerId="LiveId" clId="{B8152BDB-6116-4976-B617-EDA55D225095}" dt="2020-07-15T02:48:37.290" v="23414" actId="478"/>
        <pc:sldMkLst>
          <pc:docMk/>
          <pc:sldMk cId="477667998" sldId="267"/>
        </pc:sldMkLst>
        <pc:spChg chg="add del mod">
          <ac:chgData name="Han Hayoung" userId="f390518991b6f693" providerId="LiveId" clId="{B8152BDB-6116-4976-B617-EDA55D225095}" dt="2020-07-15T02:48:37.290" v="23414" actId="478"/>
          <ac:spMkLst>
            <pc:docMk/>
            <pc:sldMk cId="477667998" sldId="267"/>
            <ac:spMk id="3" creationId="{448375ED-0789-4AAF-A742-FB8F4D0C7379}"/>
          </ac:spMkLst>
        </pc:spChg>
        <pc:spChg chg="del">
          <ac:chgData name="Han Hayoung" userId="f390518991b6f693" providerId="LiveId" clId="{B8152BDB-6116-4976-B617-EDA55D225095}" dt="2020-07-15T01:42:52.855" v="21500" actId="478"/>
          <ac:spMkLst>
            <pc:docMk/>
            <pc:sldMk cId="477667998" sldId="267"/>
            <ac:spMk id="4" creationId="{00000000-0000-0000-0000-000000000000}"/>
          </ac:spMkLst>
        </pc:spChg>
        <pc:spChg chg="del mod">
          <ac:chgData name="Han Hayoung" userId="f390518991b6f693" providerId="LiveId" clId="{B8152BDB-6116-4976-B617-EDA55D225095}" dt="2020-07-15T01:42:52.855" v="21500" actId="478"/>
          <ac:spMkLst>
            <pc:docMk/>
            <pc:sldMk cId="477667998" sldId="267"/>
            <ac:spMk id="9" creationId="{00000000-0000-0000-0000-000000000000}"/>
          </ac:spMkLst>
        </pc:spChg>
        <pc:spChg chg="add mod">
          <ac:chgData name="Han Hayoung" userId="f390518991b6f693" providerId="LiveId" clId="{B8152BDB-6116-4976-B617-EDA55D225095}" dt="2020-07-15T01:42:53.301" v="21501"/>
          <ac:spMkLst>
            <pc:docMk/>
            <pc:sldMk cId="477667998" sldId="267"/>
            <ac:spMk id="11" creationId="{DEF261FF-E082-4BA5-B676-3E8D7952D917}"/>
          </ac:spMkLst>
        </pc:spChg>
        <pc:spChg chg="add mod">
          <ac:chgData name="Han Hayoung" userId="f390518991b6f693" providerId="LiveId" clId="{B8152BDB-6116-4976-B617-EDA55D225095}" dt="2020-07-15T02:42:36.514" v="23223" actId="1076"/>
          <ac:spMkLst>
            <pc:docMk/>
            <pc:sldMk cId="477667998" sldId="267"/>
            <ac:spMk id="12" creationId="{8AF06253-8C38-4F47-A750-805AA9494C4F}"/>
          </ac:spMkLst>
        </pc:spChg>
        <pc:spChg chg="add del mod">
          <ac:chgData name="Han Hayoung" userId="f390518991b6f693" providerId="LiveId" clId="{B8152BDB-6116-4976-B617-EDA55D225095}" dt="2020-07-15T02:42:02.222" v="23218" actId="478"/>
          <ac:spMkLst>
            <pc:docMk/>
            <pc:sldMk cId="477667998" sldId="267"/>
            <ac:spMk id="13" creationId="{CC627372-A8A4-49A3-A779-32BFF8DDE41E}"/>
          </ac:spMkLst>
        </pc:spChg>
        <pc:spChg chg="add mod">
          <ac:chgData name="Han Hayoung" userId="f390518991b6f693" providerId="LiveId" clId="{B8152BDB-6116-4976-B617-EDA55D225095}" dt="2020-07-15T02:36:02.672" v="23205" actId="1076"/>
          <ac:spMkLst>
            <pc:docMk/>
            <pc:sldMk cId="477667998" sldId="267"/>
            <ac:spMk id="14" creationId="{D850819F-1C86-4716-B87A-C57B307DEEC5}"/>
          </ac:spMkLst>
        </pc:spChg>
        <pc:spChg chg="add mod">
          <ac:chgData name="Han Hayoung" userId="f390518991b6f693" providerId="LiveId" clId="{B8152BDB-6116-4976-B617-EDA55D225095}" dt="2020-07-15T02:36:33.442" v="23208" actId="1076"/>
          <ac:spMkLst>
            <pc:docMk/>
            <pc:sldMk cId="477667998" sldId="267"/>
            <ac:spMk id="15" creationId="{A2C7CFBB-455F-471A-9E90-2625D8336D6B}"/>
          </ac:spMkLst>
        </pc:spChg>
        <pc:spChg chg="add mod">
          <ac:chgData name="Han Hayoung" userId="f390518991b6f693" providerId="LiveId" clId="{B8152BDB-6116-4976-B617-EDA55D225095}" dt="2020-07-15T01:42:53.301" v="21501"/>
          <ac:spMkLst>
            <pc:docMk/>
            <pc:sldMk cId="477667998" sldId="267"/>
            <ac:spMk id="16" creationId="{4B3B0295-FD8F-4DE9-A1C5-10905A7F2320}"/>
          </ac:spMkLst>
        </pc:spChg>
        <pc:spChg chg="add mod">
          <ac:chgData name="Han Hayoung" userId="f390518991b6f693" providerId="LiveId" clId="{B8152BDB-6116-4976-B617-EDA55D225095}" dt="2020-07-15T01:42:53.301" v="21501"/>
          <ac:spMkLst>
            <pc:docMk/>
            <pc:sldMk cId="477667998" sldId="267"/>
            <ac:spMk id="17" creationId="{D47F4294-D4FB-4235-AF76-0E25824A9694}"/>
          </ac:spMkLst>
        </pc:spChg>
        <pc:spChg chg="add mod">
          <ac:chgData name="Han Hayoung" userId="f390518991b6f693" providerId="LiveId" clId="{B8152BDB-6116-4976-B617-EDA55D225095}" dt="2020-07-15T01:42:53.301" v="21501"/>
          <ac:spMkLst>
            <pc:docMk/>
            <pc:sldMk cId="477667998" sldId="267"/>
            <ac:spMk id="18" creationId="{2EDDCEFF-F68A-4324-9D12-C67B6362709C}"/>
          </ac:spMkLst>
        </pc:spChg>
        <pc:spChg chg="del">
          <ac:chgData name="Han Hayoung" userId="f390518991b6f693" providerId="LiveId" clId="{B8152BDB-6116-4976-B617-EDA55D225095}" dt="2020-07-15T01:42:52.855" v="21500" actId="478"/>
          <ac:spMkLst>
            <pc:docMk/>
            <pc:sldMk cId="477667998" sldId="267"/>
            <ac:spMk id="19" creationId="{00000000-0000-0000-0000-000000000000}"/>
          </ac:spMkLst>
        </pc:spChg>
        <pc:spChg chg="add del mod">
          <ac:chgData name="Han Hayoung" userId="f390518991b6f693" providerId="LiveId" clId="{B8152BDB-6116-4976-B617-EDA55D225095}" dt="2020-07-15T01:46:10.394" v="21516" actId="478"/>
          <ac:spMkLst>
            <pc:docMk/>
            <pc:sldMk cId="477667998" sldId="267"/>
            <ac:spMk id="20" creationId="{E757D79D-5669-4446-8313-499E6A097A82}"/>
          </ac:spMkLst>
        </pc:spChg>
        <pc:spChg chg="add mod">
          <ac:chgData name="Han Hayoung" userId="f390518991b6f693" providerId="LiveId" clId="{B8152BDB-6116-4976-B617-EDA55D225095}" dt="2020-07-15T02:42:40.185" v="23224" actId="1076"/>
          <ac:spMkLst>
            <pc:docMk/>
            <pc:sldMk cId="477667998" sldId="267"/>
            <ac:spMk id="21" creationId="{BEF2F3AA-549E-4C1A-81CE-FFC21D31547D}"/>
          </ac:spMkLst>
        </pc:spChg>
        <pc:spChg chg="del mod">
          <ac:chgData name="Han Hayoung" userId="f390518991b6f693" providerId="LiveId" clId="{B8152BDB-6116-4976-B617-EDA55D225095}" dt="2020-07-15T01:42:52.855" v="21500" actId="478"/>
          <ac:spMkLst>
            <pc:docMk/>
            <pc:sldMk cId="477667998" sldId="267"/>
            <ac:spMk id="30" creationId="{00000000-0000-0000-0000-000000000000}"/>
          </ac:spMkLst>
        </pc:spChg>
        <pc:graphicFrameChg chg="add mod modGraphic">
          <ac:chgData name="Han Hayoung" userId="f390518991b6f693" providerId="LiveId" clId="{B8152BDB-6116-4976-B617-EDA55D225095}" dt="2020-07-15T02:47:02.028" v="23410" actId="20577"/>
          <ac:graphicFrameMkLst>
            <pc:docMk/>
            <pc:sldMk cId="477667998" sldId="267"/>
            <ac:graphicFrameMk id="2" creationId="{CEC0CB26-63CB-4CA0-AF01-54AE902C6E4D}"/>
          </ac:graphicFrameMkLst>
        </pc:graphicFrameChg>
        <pc:picChg chg="add del mod ord">
          <ac:chgData name="Han Hayoung" userId="f390518991b6f693" providerId="LiveId" clId="{B8152BDB-6116-4976-B617-EDA55D225095}" dt="2020-07-09T06:19:50.186" v="3353" actId="478"/>
          <ac:picMkLst>
            <pc:docMk/>
            <pc:sldMk cId="477667998" sldId="267"/>
            <ac:picMk id="6" creationId="{815FDA0E-FC4F-4F9B-B77C-6DBDC54370D0}"/>
          </ac:picMkLst>
        </pc:picChg>
        <pc:picChg chg="add del mod">
          <ac:chgData name="Han Hayoung" userId="f390518991b6f693" providerId="LiveId" clId="{B8152BDB-6116-4976-B617-EDA55D225095}" dt="2020-07-09T06:19:50.186" v="3353" actId="478"/>
          <ac:picMkLst>
            <pc:docMk/>
            <pc:sldMk cId="477667998" sldId="267"/>
            <ac:picMk id="8" creationId="{529D5B20-DA42-401D-A2CD-1FC9EB2D3A04}"/>
          </ac:picMkLst>
        </pc:picChg>
        <pc:picChg chg="add del mod">
          <ac:chgData name="Han Hayoung" userId="f390518991b6f693" providerId="LiveId" clId="{B8152BDB-6116-4976-B617-EDA55D225095}" dt="2020-07-09T06:19:50.186" v="3353" actId="478"/>
          <ac:picMkLst>
            <pc:docMk/>
            <pc:sldMk cId="477667998" sldId="267"/>
            <ac:picMk id="10" creationId="{FCECFB8A-5CCB-4BC4-8F1D-A418B82011EF}"/>
          </ac:picMkLst>
        </pc:picChg>
        <pc:picChg chg="add del mod">
          <ac:chgData name="Han Hayoung" userId="f390518991b6f693" providerId="LiveId" clId="{B8152BDB-6116-4976-B617-EDA55D225095}" dt="2020-07-09T06:19:50.186" v="3353" actId="478"/>
          <ac:picMkLst>
            <pc:docMk/>
            <pc:sldMk cId="477667998" sldId="267"/>
            <ac:picMk id="11" creationId="{602742C0-2B9D-4AC1-B688-E932520F05D6}"/>
          </ac:picMkLst>
        </pc:picChg>
      </pc:sldChg>
      <pc:sldChg chg="addSp delSp modSp add del mod ord">
        <pc:chgData name="Han Hayoung" userId="f390518991b6f693" providerId="LiveId" clId="{B8152BDB-6116-4976-B617-EDA55D225095}" dt="2020-07-13T08:39:07.279" v="8830" actId="47"/>
        <pc:sldMkLst>
          <pc:docMk/>
          <pc:sldMk cId="4204993731" sldId="268"/>
        </pc:sldMkLst>
        <pc:spChg chg="add del mod">
          <ac:chgData name="Han Hayoung" userId="f390518991b6f693" providerId="LiveId" clId="{B8152BDB-6116-4976-B617-EDA55D225095}" dt="2020-07-13T06:20:14.814" v="8420" actId="478"/>
          <ac:spMkLst>
            <pc:docMk/>
            <pc:sldMk cId="4204993731" sldId="268"/>
            <ac:spMk id="2" creationId="{AA2FFF76-CC6C-4882-99B7-2423A032EDDA}"/>
          </ac:spMkLst>
        </pc:spChg>
        <pc:spChg chg="add del mod">
          <ac:chgData name="Han Hayoung" userId="f390518991b6f693" providerId="LiveId" clId="{B8152BDB-6116-4976-B617-EDA55D225095}" dt="2020-07-13T08:37:46.867" v="8810"/>
          <ac:spMkLst>
            <pc:docMk/>
            <pc:sldMk cId="4204993731" sldId="268"/>
            <ac:spMk id="3" creationId="{B9C19933-2418-4D38-AEC6-90B2E71F1C0E}"/>
          </ac:spMkLst>
        </pc:spChg>
        <pc:spChg chg="add mod">
          <ac:chgData name="Han Hayoung" userId="f390518991b6f693" providerId="LiveId" clId="{B8152BDB-6116-4976-B617-EDA55D225095}" dt="2020-07-13T08:30:18.790" v="8661" actId="14100"/>
          <ac:spMkLst>
            <pc:docMk/>
            <pc:sldMk cId="4204993731" sldId="268"/>
            <ac:spMk id="6" creationId="{603E9DB2-F812-4E4B-A0AF-ECB2F34D4374}"/>
          </ac:spMkLst>
        </pc:spChg>
      </pc:sldChg>
      <pc:sldChg chg="addSp delSp modSp add del mod">
        <pc:chgData name="Han Hayoung" userId="f390518991b6f693" providerId="LiveId" clId="{B8152BDB-6116-4976-B617-EDA55D225095}" dt="2020-07-14T08:00:56.567" v="15741" actId="47"/>
        <pc:sldMkLst>
          <pc:docMk/>
          <pc:sldMk cId="1666002843" sldId="269"/>
        </pc:sldMkLst>
        <pc:spChg chg="mod">
          <ac:chgData name="Han Hayoung" userId="f390518991b6f693" providerId="LiveId" clId="{B8152BDB-6116-4976-B617-EDA55D225095}" dt="2020-07-14T07:29:35.259" v="14436" actId="208"/>
          <ac:spMkLst>
            <pc:docMk/>
            <pc:sldMk cId="1666002843" sldId="269"/>
            <ac:spMk id="4" creationId="{00000000-0000-0000-0000-000000000000}"/>
          </ac:spMkLst>
        </pc:spChg>
        <pc:spChg chg="mod">
          <ac:chgData name="Han Hayoung" userId="f390518991b6f693" providerId="LiveId" clId="{B8152BDB-6116-4976-B617-EDA55D225095}" dt="2020-07-14T07:28:31.720" v="14434" actId="207"/>
          <ac:spMkLst>
            <pc:docMk/>
            <pc:sldMk cId="1666002843" sldId="269"/>
            <ac:spMk id="15" creationId="{00000000-0000-0000-0000-000000000000}"/>
          </ac:spMkLst>
        </pc:spChg>
        <pc:spChg chg="mod">
          <ac:chgData name="Han Hayoung" userId="f390518991b6f693" providerId="LiveId" clId="{B8152BDB-6116-4976-B617-EDA55D225095}" dt="2020-07-14T07:29:59.401" v="14443" actId="208"/>
          <ac:spMkLst>
            <pc:docMk/>
            <pc:sldMk cId="1666002843" sldId="269"/>
            <ac:spMk id="19" creationId="{00000000-0000-0000-0000-000000000000}"/>
          </ac:spMkLst>
        </pc:spChg>
        <pc:spChg chg="mod">
          <ac:chgData name="Han Hayoung" userId="f390518991b6f693" providerId="LiveId" clId="{B8152BDB-6116-4976-B617-EDA55D225095}" dt="2020-07-14T07:30:12.770" v="14445" actId="208"/>
          <ac:spMkLst>
            <pc:docMk/>
            <pc:sldMk cId="1666002843" sldId="269"/>
            <ac:spMk id="20" creationId="{00000000-0000-0000-0000-000000000000}"/>
          </ac:spMkLst>
        </pc:spChg>
        <pc:spChg chg="mod">
          <ac:chgData name="Han Hayoung" userId="f390518991b6f693" providerId="LiveId" clId="{B8152BDB-6116-4976-B617-EDA55D225095}" dt="2020-07-14T07:30:05.736" v="14444" actId="208"/>
          <ac:spMkLst>
            <pc:docMk/>
            <pc:sldMk cId="1666002843" sldId="269"/>
            <ac:spMk id="21" creationId="{00000000-0000-0000-0000-000000000000}"/>
          </ac:spMkLst>
        </pc:spChg>
        <pc:spChg chg="mod">
          <ac:chgData name="Han Hayoung" userId="f390518991b6f693" providerId="LiveId" clId="{B8152BDB-6116-4976-B617-EDA55D225095}" dt="2020-07-14T07:30:25.687" v="14447" actId="208"/>
          <ac:spMkLst>
            <pc:docMk/>
            <pc:sldMk cId="1666002843" sldId="269"/>
            <ac:spMk id="23" creationId="{00000000-0000-0000-0000-000000000000}"/>
          </ac:spMkLst>
        </pc:spChg>
        <pc:spChg chg="mod">
          <ac:chgData name="Han Hayoung" userId="f390518991b6f693" providerId="LiveId" clId="{B8152BDB-6116-4976-B617-EDA55D225095}" dt="2020-07-14T07:30:19.177" v="14446" actId="208"/>
          <ac:spMkLst>
            <pc:docMk/>
            <pc:sldMk cId="1666002843" sldId="269"/>
            <ac:spMk id="24" creationId="{00000000-0000-0000-0000-000000000000}"/>
          </ac:spMkLst>
        </pc:spChg>
        <pc:spChg chg="mod">
          <ac:chgData name="Han Hayoung" userId="f390518991b6f693" providerId="LiveId" clId="{B8152BDB-6116-4976-B617-EDA55D225095}" dt="2020-07-14T07:30:37.655" v="14449" actId="208"/>
          <ac:spMkLst>
            <pc:docMk/>
            <pc:sldMk cId="1666002843" sldId="269"/>
            <ac:spMk id="26" creationId="{00000000-0000-0000-0000-000000000000}"/>
          </ac:spMkLst>
        </pc:spChg>
        <pc:spChg chg="mod">
          <ac:chgData name="Han Hayoung" userId="f390518991b6f693" providerId="LiveId" clId="{B8152BDB-6116-4976-B617-EDA55D225095}" dt="2020-07-14T07:30:31.780" v="14448" actId="208"/>
          <ac:spMkLst>
            <pc:docMk/>
            <pc:sldMk cId="1666002843" sldId="269"/>
            <ac:spMk id="27" creationId="{00000000-0000-0000-0000-000000000000}"/>
          </ac:spMkLst>
        </pc:spChg>
        <pc:spChg chg="mod">
          <ac:chgData name="Han Hayoung" userId="f390518991b6f693" providerId="LiveId" clId="{B8152BDB-6116-4976-B617-EDA55D225095}" dt="2020-07-14T07:28:39.001" v="14435" actId="207"/>
          <ac:spMkLst>
            <pc:docMk/>
            <pc:sldMk cId="1666002843" sldId="269"/>
            <ac:spMk id="29" creationId="{00000000-0000-0000-0000-000000000000}"/>
          </ac:spMkLst>
        </pc:spChg>
        <pc:spChg chg="mod">
          <ac:chgData name="Han Hayoung" userId="f390518991b6f693" providerId="LiveId" clId="{B8152BDB-6116-4976-B617-EDA55D225095}" dt="2020-07-14T07:28:39.001" v="14435" actId="207"/>
          <ac:spMkLst>
            <pc:docMk/>
            <pc:sldMk cId="1666002843" sldId="269"/>
            <ac:spMk id="30" creationId="{00000000-0000-0000-0000-000000000000}"/>
          </ac:spMkLst>
        </pc:spChg>
        <pc:spChg chg="mod">
          <ac:chgData name="Han Hayoung" userId="f390518991b6f693" providerId="LiveId" clId="{B8152BDB-6116-4976-B617-EDA55D225095}" dt="2020-07-14T07:28:39.001" v="14435" actId="207"/>
          <ac:spMkLst>
            <pc:docMk/>
            <pc:sldMk cId="1666002843" sldId="269"/>
            <ac:spMk id="31" creationId="{00000000-0000-0000-0000-000000000000}"/>
          </ac:spMkLst>
        </pc:spChg>
        <pc:spChg chg="del mod">
          <ac:chgData name="Han Hayoung" userId="f390518991b6f693" providerId="LiveId" clId="{B8152BDB-6116-4976-B617-EDA55D225095}" dt="2020-07-14T08:00:23.513" v="15732" actId="21"/>
          <ac:spMkLst>
            <pc:docMk/>
            <pc:sldMk cId="1666002843" sldId="269"/>
            <ac:spMk id="33" creationId="{00000000-0000-0000-0000-000000000000}"/>
          </ac:spMkLst>
        </pc:spChg>
        <pc:spChg chg="add del mod">
          <ac:chgData name="Han Hayoung" userId="f390518991b6f693" providerId="LiveId" clId="{B8152BDB-6116-4976-B617-EDA55D225095}" dt="2020-07-14T08:00:31.615" v="15735" actId="21"/>
          <ac:spMkLst>
            <pc:docMk/>
            <pc:sldMk cId="1666002843" sldId="269"/>
            <ac:spMk id="34" creationId="{00000000-0000-0000-0000-000000000000}"/>
          </ac:spMkLst>
        </pc:spChg>
      </pc:sldChg>
      <pc:sldChg chg="modSp add del mod">
        <pc:chgData name="Han Hayoung" userId="f390518991b6f693" providerId="LiveId" clId="{B8152BDB-6116-4976-B617-EDA55D225095}" dt="2020-07-13T02:24:11.287" v="7112" actId="47"/>
        <pc:sldMkLst>
          <pc:docMk/>
          <pc:sldMk cId="1384188108" sldId="270"/>
        </pc:sldMkLst>
        <pc:spChg chg="mod">
          <ac:chgData name="Han Hayoung" userId="f390518991b6f693" providerId="LiveId" clId="{B8152BDB-6116-4976-B617-EDA55D225095}" dt="2020-07-10T01:43:14.477" v="3410" actId="1036"/>
          <ac:spMkLst>
            <pc:docMk/>
            <pc:sldMk cId="1384188108" sldId="270"/>
            <ac:spMk id="34" creationId="{00000000-0000-0000-0000-000000000000}"/>
          </ac:spMkLst>
        </pc:spChg>
      </pc:sldChg>
      <pc:sldChg chg="addSp delSp modSp add mod">
        <pc:chgData name="Han Hayoung" userId="f390518991b6f693" providerId="LiveId" clId="{B8152BDB-6116-4976-B617-EDA55D225095}" dt="2020-07-16T01:17:03.584" v="24233" actId="164"/>
        <pc:sldMkLst>
          <pc:docMk/>
          <pc:sldMk cId="3494079443" sldId="271"/>
        </pc:sldMkLst>
        <pc:spChg chg="mod">
          <ac:chgData name="Han Hayoung" userId="f390518991b6f693" providerId="LiveId" clId="{B8152BDB-6116-4976-B617-EDA55D225095}" dt="2020-07-16T01:17:03.584" v="24233" actId="164"/>
          <ac:spMkLst>
            <pc:docMk/>
            <pc:sldMk cId="3494079443" sldId="271"/>
            <ac:spMk id="2" creationId="{6B74F82C-03C4-4A12-BFA5-69E279CF8878}"/>
          </ac:spMkLst>
        </pc:spChg>
        <pc:spChg chg="add del mod">
          <ac:chgData name="Han Hayoung" userId="f390518991b6f693" providerId="LiveId" clId="{B8152BDB-6116-4976-B617-EDA55D225095}" dt="2020-07-14T08:09:00.283" v="16109" actId="478"/>
          <ac:spMkLst>
            <pc:docMk/>
            <pc:sldMk cId="3494079443" sldId="271"/>
            <ac:spMk id="2" creationId="{CF0C478D-13AE-4618-960E-8F7D906319D2}"/>
          </ac:spMkLst>
        </pc:spChg>
        <pc:spChg chg="add del mod">
          <ac:chgData name="Han Hayoung" userId="f390518991b6f693" providerId="LiveId" clId="{B8152BDB-6116-4976-B617-EDA55D225095}" dt="2020-07-09T06:22:48.576" v="3402"/>
          <ac:spMkLst>
            <pc:docMk/>
            <pc:sldMk cId="3494079443" sldId="271"/>
            <ac:spMk id="3" creationId="{38ECFE38-3ACC-4EB0-8F16-205476D3BA91}"/>
          </ac:spMkLst>
        </pc:spChg>
        <pc:spChg chg="add mod">
          <ac:chgData name="Han Hayoung" userId="f390518991b6f693" providerId="LiveId" clId="{B8152BDB-6116-4976-B617-EDA55D225095}" dt="2020-07-14T13:19:35.461" v="18267" actId="1076"/>
          <ac:spMkLst>
            <pc:docMk/>
            <pc:sldMk cId="3494079443" sldId="271"/>
            <ac:spMk id="3" creationId="{DD08FD80-79E7-48C3-B293-DF881691EAB4}"/>
          </ac:spMkLst>
        </pc:spChg>
        <pc:spChg chg="del">
          <ac:chgData name="Han Hayoung" userId="f390518991b6f693" providerId="LiveId" clId="{B8152BDB-6116-4976-B617-EDA55D225095}" dt="2020-07-14T08:09:05.433" v="16110" actId="478"/>
          <ac:spMkLst>
            <pc:docMk/>
            <pc:sldMk cId="3494079443" sldId="271"/>
            <ac:spMk id="4" creationId="{00000000-0000-0000-0000-000000000000}"/>
          </ac:spMkLst>
        </pc:spChg>
        <pc:spChg chg="add mod">
          <ac:chgData name="Han Hayoung" userId="f390518991b6f693" providerId="LiveId" clId="{B8152BDB-6116-4976-B617-EDA55D225095}" dt="2020-07-14T13:19:45.596" v="18268" actId="1076"/>
          <ac:spMkLst>
            <pc:docMk/>
            <pc:sldMk cId="3494079443" sldId="271"/>
            <ac:spMk id="6" creationId="{35E40D59-755C-4470-88B5-6BF9B2E6374A}"/>
          </ac:spMkLst>
        </pc:spChg>
        <pc:spChg chg="del">
          <ac:chgData name="Han Hayoung" userId="f390518991b6f693" providerId="LiveId" clId="{B8152BDB-6116-4976-B617-EDA55D225095}" dt="2020-07-14T08:09:05.433" v="16110" actId="478"/>
          <ac:spMkLst>
            <pc:docMk/>
            <pc:sldMk cId="3494079443" sldId="271"/>
            <ac:spMk id="9" creationId="{00000000-0000-0000-0000-000000000000}"/>
          </ac:spMkLst>
        </pc:spChg>
        <pc:spChg chg="del">
          <ac:chgData name="Han Hayoung" userId="f390518991b6f693" providerId="LiveId" clId="{B8152BDB-6116-4976-B617-EDA55D225095}" dt="2020-07-09T06:22:12.174" v="3383" actId="478"/>
          <ac:spMkLst>
            <pc:docMk/>
            <pc:sldMk cId="3494079443" sldId="271"/>
            <ac:spMk id="12" creationId="{8AF06253-8C38-4F47-A750-805AA9494C4F}"/>
          </ac:spMkLst>
        </pc:spChg>
        <pc:spChg chg="add mod">
          <ac:chgData name="Han Hayoung" userId="f390518991b6f693" providerId="LiveId" clId="{B8152BDB-6116-4976-B617-EDA55D225095}" dt="2020-07-14T08:09:12.785" v="16111"/>
          <ac:spMkLst>
            <pc:docMk/>
            <pc:sldMk cId="3494079443" sldId="271"/>
            <ac:spMk id="12" creationId="{DEF5C391-7C9C-47AE-9427-8287EEC71703}"/>
          </ac:spMkLst>
        </pc:spChg>
        <pc:spChg chg="del">
          <ac:chgData name="Han Hayoung" userId="f390518991b6f693" providerId="LiveId" clId="{B8152BDB-6116-4976-B617-EDA55D225095}" dt="2020-07-09T06:22:12.174" v="3383" actId="478"/>
          <ac:spMkLst>
            <pc:docMk/>
            <pc:sldMk cId="3494079443" sldId="271"/>
            <ac:spMk id="13" creationId="{CC627372-A8A4-49A3-A779-32BFF8DDE41E}"/>
          </ac:spMkLst>
        </pc:spChg>
        <pc:spChg chg="add mod">
          <ac:chgData name="Han Hayoung" userId="f390518991b6f693" providerId="LiveId" clId="{B8152BDB-6116-4976-B617-EDA55D225095}" dt="2020-07-14T08:09:12.785" v="16111"/>
          <ac:spMkLst>
            <pc:docMk/>
            <pc:sldMk cId="3494079443" sldId="271"/>
            <ac:spMk id="14" creationId="{2CBE2EC8-27CB-4FB8-B52A-326E42C168E3}"/>
          </ac:spMkLst>
        </pc:spChg>
        <pc:spChg chg="del">
          <ac:chgData name="Han Hayoung" userId="f390518991b6f693" providerId="LiveId" clId="{B8152BDB-6116-4976-B617-EDA55D225095}" dt="2020-07-09T06:22:12.174" v="3383" actId="478"/>
          <ac:spMkLst>
            <pc:docMk/>
            <pc:sldMk cId="3494079443" sldId="271"/>
            <ac:spMk id="14" creationId="{D850819F-1C86-4716-B87A-C57B307DEEC5}"/>
          </ac:spMkLst>
        </pc:spChg>
        <pc:spChg chg="add mod">
          <ac:chgData name="Han Hayoung" userId="f390518991b6f693" providerId="LiveId" clId="{B8152BDB-6116-4976-B617-EDA55D225095}" dt="2020-07-14T13:11:21.485" v="18008" actId="1035"/>
          <ac:spMkLst>
            <pc:docMk/>
            <pc:sldMk cId="3494079443" sldId="271"/>
            <ac:spMk id="15" creationId="{6898DE95-D54D-4414-898C-9926D72B8C30}"/>
          </ac:spMkLst>
        </pc:spChg>
        <pc:spChg chg="del">
          <ac:chgData name="Han Hayoung" userId="f390518991b6f693" providerId="LiveId" clId="{B8152BDB-6116-4976-B617-EDA55D225095}" dt="2020-07-09T06:22:12.174" v="3383" actId="478"/>
          <ac:spMkLst>
            <pc:docMk/>
            <pc:sldMk cId="3494079443" sldId="271"/>
            <ac:spMk id="15" creationId="{A2C7CFBB-455F-471A-9E90-2625D8336D6B}"/>
          </ac:spMkLst>
        </pc:spChg>
        <pc:spChg chg="add mod">
          <ac:chgData name="Han Hayoung" userId="f390518991b6f693" providerId="LiveId" clId="{B8152BDB-6116-4976-B617-EDA55D225095}" dt="2020-07-14T08:09:12.785" v="16111"/>
          <ac:spMkLst>
            <pc:docMk/>
            <pc:sldMk cId="3494079443" sldId="271"/>
            <ac:spMk id="16" creationId="{E97CE25F-227F-4AA5-A0E7-C9EE418BF69D}"/>
          </ac:spMkLst>
        </pc:spChg>
        <pc:spChg chg="add mod">
          <ac:chgData name="Han Hayoung" userId="f390518991b6f693" providerId="LiveId" clId="{B8152BDB-6116-4976-B617-EDA55D225095}" dt="2020-07-14T14:06:18.349" v="19629"/>
          <ac:spMkLst>
            <pc:docMk/>
            <pc:sldMk cId="3494079443" sldId="271"/>
            <ac:spMk id="17" creationId="{E33268F5-4998-48D1-90B4-D6B77BBEDFEC}"/>
          </ac:spMkLst>
        </pc:spChg>
        <pc:spChg chg="del">
          <ac:chgData name="Han Hayoung" userId="f390518991b6f693" providerId="LiveId" clId="{B8152BDB-6116-4976-B617-EDA55D225095}" dt="2020-07-14T08:09:05.433" v="16110" actId="478"/>
          <ac:spMkLst>
            <pc:docMk/>
            <pc:sldMk cId="3494079443" sldId="271"/>
            <ac:spMk id="19" creationId="{00000000-0000-0000-0000-000000000000}"/>
          </ac:spMkLst>
        </pc:spChg>
        <pc:spChg chg="del mod">
          <ac:chgData name="Han Hayoung" userId="f390518991b6f693" providerId="LiveId" clId="{B8152BDB-6116-4976-B617-EDA55D225095}" dt="2020-07-14T08:09:05.433" v="16110" actId="478"/>
          <ac:spMkLst>
            <pc:docMk/>
            <pc:sldMk cId="3494079443" sldId="271"/>
            <ac:spMk id="30" creationId="{00000000-0000-0000-0000-000000000000}"/>
          </ac:spMkLst>
        </pc:spChg>
        <pc:grpChg chg="add mod">
          <ac:chgData name="Han Hayoung" userId="f390518991b6f693" providerId="LiveId" clId="{B8152BDB-6116-4976-B617-EDA55D225095}" dt="2020-07-16T01:17:03.584" v="24233" actId="164"/>
          <ac:grpSpMkLst>
            <pc:docMk/>
            <pc:sldMk cId="3494079443" sldId="271"/>
            <ac:grpSpMk id="4" creationId="{60632BEA-78C0-43DD-B4FC-C896E76A4C88}"/>
          </ac:grpSpMkLst>
        </pc:grpChg>
        <pc:graphicFrameChg chg="del mod">
          <ac:chgData name="Han Hayoung" userId="f390518991b6f693" providerId="LiveId" clId="{B8152BDB-6116-4976-B617-EDA55D225095}" dt="2020-07-09T06:22:09.447" v="3382" actId="478"/>
          <ac:graphicFrameMkLst>
            <pc:docMk/>
            <pc:sldMk cId="3494079443" sldId="271"/>
            <ac:graphicFrameMk id="2" creationId="{CEC0CB26-63CB-4CA0-AF01-54AE902C6E4D}"/>
          </ac:graphicFrameMkLst>
        </pc:graphicFrameChg>
        <pc:picChg chg="add mod modCrop">
          <ac:chgData name="Han Hayoung" userId="f390518991b6f693" providerId="LiveId" clId="{B8152BDB-6116-4976-B617-EDA55D225095}" dt="2020-07-14T13:19:30.961" v="18266" actId="1036"/>
          <ac:picMkLst>
            <pc:docMk/>
            <pc:sldMk cId="3494079443" sldId="271"/>
            <ac:picMk id="5" creationId="{E15A59A5-0FD6-4DFA-AAA1-67C10CF63F89}"/>
          </ac:picMkLst>
        </pc:picChg>
        <pc:picChg chg="add mod modCrop">
          <ac:chgData name="Han Hayoung" userId="f390518991b6f693" providerId="LiveId" clId="{B8152BDB-6116-4976-B617-EDA55D225095}" dt="2020-07-16T01:17:03.584" v="24233" actId="164"/>
          <ac:picMkLst>
            <pc:docMk/>
            <pc:sldMk cId="3494079443" sldId="271"/>
            <ac:picMk id="7" creationId="{AECE2717-DF45-42E5-95E2-5A8AEF330506}"/>
          </ac:picMkLst>
        </pc:picChg>
        <pc:picChg chg="add del mod">
          <ac:chgData name="Han Hayoung" userId="f390518991b6f693" providerId="LiveId" clId="{B8152BDB-6116-4976-B617-EDA55D225095}" dt="2020-07-13T02:17:59.720" v="6897" actId="21"/>
          <ac:picMkLst>
            <pc:docMk/>
            <pc:sldMk cId="3494079443" sldId="271"/>
            <ac:picMk id="10" creationId="{0A6E5CE0-CF51-4986-9EF2-FD7459D4DA19}"/>
          </ac:picMkLst>
        </pc:picChg>
        <pc:picChg chg="add mod modCrop">
          <ac:chgData name="Han Hayoung" userId="f390518991b6f693" providerId="LiveId" clId="{B8152BDB-6116-4976-B617-EDA55D225095}" dt="2020-07-14T13:19:30.961" v="18266" actId="1036"/>
          <ac:picMkLst>
            <pc:docMk/>
            <pc:sldMk cId="3494079443" sldId="271"/>
            <ac:picMk id="13" creationId="{425AD96C-C7B3-4CBA-803B-7A201D5E6436}"/>
          </ac:picMkLst>
        </pc:picChg>
      </pc:sldChg>
      <pc:sldChg chg="addSp delSp modSp add mod">
        <pc:chgData name="Han Hayoung" userId="f390518991b6f693" providerId="LiveId" clId="{B8152BDB-6116-4976-B617-EDA55D225095}" dt="2020-07-16T01:17:12.242" v="24234" actId="164"/>
        <pc:sldMkLst>
          <pc:docMk/>
          <pc:sldMk cId="1339510647" sldId="272"/>
        </pc:sldMkLst>
        <pc:spChg chg="del">
          <ac:chgData name="Han Hayoung" userId="f390518991b6f693" providerId="LiveId" clId="{B8152BDB-6116-4976-B617-EDA55D225095}" dt="2020-07-14T08:09:40.545" v="16125" actId="478"/>
          <ac:spMkLst>
            <pc:docMk/>
            <pc:sldMk cId="1339510647" sldId="272"/>
            <ac:spMk id="4" creationId="{00000000-0000-0000-0000-000000000000}"/>
          </ac:spMkLst>
        </pc:spChg>
        <pc:spChg chg="del">
          <ac:chgData name="Han Hayoung" userId="f390518991b6f693" providerId="LiveId" clId="{B8152BDB-6116-4976-B617-EDA55D225095}" dt="2020-07-14T08:09:40.545" v="16125" actId="478"/>
          <ac:spMkLst>
            <pc:docMk/>
            <pc:sldMk cId="1339510647" sldId="272"/>
            <ac:spMk id="9" creationId="{00000000-0000-0000-0000-000000000000}"/>
          </ac:spMkLst>
        </pc:spChg>
        <pc:spChg chg="mod">
          <ac:chgData name="Han Hayoung" userId="f390518991b6f693" providerId="LiveId" clId="{B8152BDB-6116-4976-B617-EDA55D225095}" dt="2020-07-16T01:17:12.242" v="24234" actId="164"/>
          <ac:spMkLst>
            <pc:docMk/>
            <pc:sldMk cId="1339510647" sldId="272"/>
            <ac:spMk id="12" creationId="{37239EFC-B79C-4BB4-9CB6-21C782B1F7C9}"/>
          </ac:spMkLst>
        </pc:spChg>
        <pc:spChg chg="add mod">
          <ac:chgData name="Han Hayoung" userId="f390518991b6f693" providerId="LiveId" clId="{B8152BDB-6116-4976-B617-EDA55D225095}" dt="2020-07-14T13:25:01.335" v="18407" actId="1076"/>
          <ac:spMkLst>
            <pc:docMk/>
            <pc:sldMk cId="1339510647" sldId="272"/>
            <ac:spMk id="13" creationId="{D13DAA0A-3DFF-43E0-BBE5-3DF93D4ADD43}"/>
          </ac:spMkLst>
        </pc:spChg>
        <pc:spChg chg="add mod">
          <ac:chgData name="Han Hayoung" userId="f390518991b6f693" providerId="LiveId" clId="{B8152BDB-6116-4976-B617-EDA55D225095}" dt="2020-07-14T08:09:40.898" v="16126"/>
          <ac:spMkLst>
            <pc:docMk/>
            <pc:sldMk cId="1339510647" sldId="272"/>
            <ac:spMk id="14" creationId="{40A30EB3-A6B1-4591-BA4F-6F332B59F1D4}"/>
          </ac:spMkLst>
        </pc:spChg>
        <pc:spChg chg="add mod">
          <ac:chgData name="Han Hayoung" userId="f390518991b6f693" providerId="LiveId" clId="{B8152BDB-6116-4976-B617-EDA55D225095}" dt="2020-07-14T08:09:40.898" v="16126"/>
          <ac:spMkLst>
            <pc:docMk/>
            <pc:sldMk cId="1339510647" sldId="272"/>
            <ac:spMk id="15" creationId="{68A82499-0AB7-48E6-9EF0-2CAE3B1A9B63}"/>
          </ac:spMkLst>
        </pc:spChg>
        <pc:spChg chg="add mod">
          <ac:chgData name="Han Hayoung" userId="f390518991b6f693" providerId="LiveId" clId="{B8152BDB-6116-4976-B617-EDA55D225095}" dt="2020-07-14T13:12:08.117" v="18047" actId="1036"/>
          <ac:spMkLst>
            <pc:docMk/>
            <pc:sldMk cId="1339510647" sldId="272"/>
            <ac:spMk id="16" creationId="{5F0B7E0D-45DF-4FF6-9C81-EB609DCD8889}"/>
          </ac:spMkLst>
        </pc:spChg>
        <pc:spChg chg="add mod">
          <ac:chgData name="Han Hayoung" userId="f390518991b6f693" providerId="LiveId" clId="{B8152BDB-6116-4976-B617-EDA55D225095}" dt="2020-07-14T08:09:40.898" v="16126"/>
          <ac:spMkLst>
            <pc:docMk/>
            <pc:sldMk cId="1339510647" sldId="272"/>
            <ac:spMk id="17" creationId="{F1EAA0BD-C00A-4A09-86F4-FA90CB4F9C6B}"/>
          </ac:spMkLst>
        </pc:spChg>
        <pc:spChg chg="add mod ord">
          <ac:chgData name="Han Hayoung" userId="f390518991b6f693" providerId="LiveId" clId="{B8152BDB-6116-4976-B617-EDA55D225095}" dt="2020-07-14T14:07:31.233" v="19836" actId="166"/>
          <ac:spMkLst>
            <pc:docMk/>
            <pc:sldMk cId="1339510647" sldId="272"/>
            <ac:spMk id="18" creationId="{A0AF8AE3-EF2D-42A0-B8B4-765B9C3B23A2}"/>
          </ac:spMkLst>
        </pc:spChg>
        <pc:spChg chg="del">
          <ac:chgData name="Han Hayoung" userId="f390518991b6f693" providerId="LiveId" clId="{B8152BDB-6116-4976-B617-EDA55D225095}" dt="2020-07-14T08:09:40.545" v="16125" actId="478"/>
          <ac:spMkLst>
            <pc:docMk/>
            <pc:sldMk cId="1339510647" sldId="272"/>
            <ac:spMk id="19" creationId="{00000000-0000-0000-0000-000000000000}"/>
          </ac:spMkLst>
        </pc:spChg>
        <pc:spChg chg="add del mod">
          <ac:chgData name="Han Hayoung" userId="f390518991b6f693" providerId="LiveId" clId="{B8152BDB-6116-4976-B617-EDA55D225095}" dt="2020-07-13T02:21:50.889" v="7005"/>
          <ac:spMkLst>
            <pc:docMk/>
            <pc:sldMk cId="1339510647" sldId="272"/>
            <ac:spMk id="28" creationId="{29DD5E85-EB1C-450E-879F-23F47A859B4A}"/>
          </ac:spMkLst>
        </pc:spChg>
        <pc:spChg chg="add del mod">
          <ac:chgData name="Han Hayoung" userId="f390518991b6f693" providerId="LiveId" clId="{B8152BDB-6116-4976-B617-EDA55D225095}" dt="2020-07-14T05:17:13.197" v="11887" actId="478"/>
          <ac:spMkLst>
            <pc:docMk/>
            <pc:sldMk cId="1339510647" sldId="272"/>
            <ac:spMk id="29" creationId="{FB63921A-F79B-45D7-AF94-B7AFB8CDD70C}"/>
          </ac:spMkLst>
        </pc:spChg>
        <pc:spChg chg="del mod">
          <ac:chgData name="Han Hayoung" userId="f390518991b6f693" providerId="LiveId" clId="{B8152BDB-6116-4976-B617-EDA55D225095}" dt="2020-07-14T08:09:40.545" v="16125" actId="478"/>
          <ac:spMkLst>
            <pc:docMk/>
            <pc:sldMk cId="1339510647" sldId="272"/>
            <ac:spMk id="30" creationId="{00000000-0000-0000-0000-000000000000}"/>
          </ac:spMkLst>
        </pc:spChg>
        <pc:spChg chg="add del mod">
          <ac:chgData name="Han Hayoung" userId="f390518991b6f693" providerId="LiveId" clId="{B8152BDB-6116-4976-B617-EDA55D225095}" dt="2020-07-14T05:16:49.550" v="11881" actId="478"/>
          <ac:spMkLst>
            <pc:docMk/>
            <pc:sldMk cId="1339510647" sldId="272"/>
            <ac:spMk id="31" creationId="{2B393F39-5D6E-4AE6-86E0-109CEA7FC733}"/>
          </ac:spMkLst>
        </pc:spChg>
        <pc:spChg chg="add del mod">
          <ac:chgData name="Han Hayoung" userId="f390518991b6f693" providerId="LiveId" clId="{B8152BDB-6116-4976-B617-EDA55D225095}" dt="2020-07-14T05:17:15.020" v="11888" actId="478"/>
          <ac:spMkLst>
            <pc:docMk/>
            <pc:sldMk cId="1339510647" sldId="272"/>
            <ac:spMk id="32" creationId="{3125DF7C-406E-4BD1-A00D-F3159AC4E85A}"/>
          </ac:spMkLst>
        </pc:spChg>
        <pc:spChg chg="add mod">
          <ac:chgData name="Han Hayoung" userId="f390518991b6f693" providerId="LiveId" clId="{B8152BDB-6116-4976-B617-EDA55D225095}" dt="2020-07-14T14:07:42.315" v="19859" actId="1037"/>
          <ac:spMkLst>
            <pc:docMk/>
            <pc:sldMk cId="1339510647" sldId="272"/>
            <ac:spMk id="35" creationId="{5249A536-2AB6-4F35-96F9-F2B04ACC293F}"/>
          </ac:spMkLst>
        </pc:spChg>
        <pc:grpChg chg="add mod">
          <ac:chgData name="Han Hayoung" userId="f390518991b6f693" providerId="LiveId" clId="{B8152BDB-6116-4976-B617-EDA55D225095}" dt="2020-07-16T01:17:12.242" v="24234" actId="164"/>
          <ac:grpSpMkLst>
            <pc:docMk/>
            <pc:sldMk cId="1339510647" sldId="272"/>
            <ac:grpSpMk id="2" creationId="{36DA016B-B41E-4ABA-8B87-57435183E0E7}"/>
          </ac:grpSpMkLst>
        </pc:grpChg>
        <pc:picChg chg="add del mod">
          <ac:chgData name="Han Hayoung" userId="f390518991b6f693" providerId="LiveId" clId="{B8152BDB-6116-4976-B617-EDA55D225095}" dt="2020-07-13T02:18:14.521" v="6905"/>
          <ac:picMkLst>
            <pc:docMk/>
            <pc:sldMk cId="1339510647" sldId="272"/>
            <ac:picMk id="3" creationId="{C12F4A65-56D8-49B5-A887-EB15A3813375}"/>
          </ac:picMkLst>
        </pc:picChg>
        <pc:picChg chg="add del mod">
          <ac:chgData name="Han Hayoung" userId="f390518991b6f693" providerId="LiveId" clId="{B8152BDB-6116-4976-B617-EDA55D225095}" dt="2020-07-13T02:18:38.798" v="6907" actId="21"/>
          <ac:picMkLst>
            <pc:docMk/>
            <pc:sldMk cId="1339510647" sldId="272"/>
            <ac:picMk id="6" creationId="{4534F754-808A-4458-A667-5576B82ECB17}"/>
          </ac:picMkLst>
        </pc:picChg>
        <pc:picChg chg="add del mod">
          <ac:chgData name="Han Hayoung" userId="f390518991b6f693" providerId="LiveId" clId="{B8152BDB-6116-4976-B617-EDA55D225095}" dt="2020-07-13T02:18:14.521" v="6905"/>
          <ac:picMkLst>
            <pc:docMk/>
            <pc:sldMk cId="1339510647" sldId="272"/>
            <ac:picMk id="7" creationId="{BF257EB7-2278-41EC-96CD-4E11CC2023A1}"/>
          </ac:picMkLst>
        </pc:picChg>
        <pc:picChg chg="add del mod">
          <ac:chgData name="Han Hayoung" userId="f390518991b6f693" providerId="LiveId" clId="{B8152BDB-6116-4976-B617-EDA55D225095}" dt="2020-07-13T02:18:14.521" v="6905"/>
          <ac:picMkLst>
            <pc:docMk/>
            <pc:sldMk cId="1339510647" sldId="272"/>
            <ac:picMk id="10" creationId="{5F258539-0E62-4071-9262-959D0AB0ABD3}"/>
          </ac:picMkLst>
        </pc:picChg>
        <pc:picChg chg="add del mod">
          <ac:chgData name="Han Hayoung" userId="f390518991b6f693" providerId="LiveId" clId="{B8152BDB-6116-4976-B617-EDA55D225095}" dt="2020-07-13T02:18:14.521" v="6905"/>
          <ac:picMkLst>
            <pc:docMk/>
            <pc:sldMk cId="1339510647" sldId="272"/>
            <ac:picMk id="12" creationId="{8F3FFED3-6496-428F-8B40-87B44CEFD7F4}"/>
          </ac:picMkLst>
        </pc:picChg>
        <pc:picChg chg="add del mod">
          <ac:chgData name="Han Hayoung" userId="f390518991b6f693" providerId="LiveId" clId="{B8152BDB-6116-4976-B617-EDA55D225095}" dt="2020-07-13T02:18:14.521" v="6905"/>
          <ac:picMkLst>
            <pc:docMk/>
            <pc:sldMk cId="1339510647" sldId="272"/>
            <ac:picMk id="14" creationId="{6015EDE4-6BEF-47B1-83E0-A50273C598D0}"/>
          </ac:picMkLst>
        </pc:picChg>
        <pc:picChg chg="add del mod">
          <ac:chgData name="Han Hayoung" userId="f390518991b6f693" providerId="LiveId" clId="{B8152BDB-6116-4976-B617-EDA55D225095}" dt="2020-07-13T02:18:14.521" v="6905"/>
          <ac:picMkLst>
            <pc:docMk/>
            <pc:sldMk cId="1339510647" sldId="272"/>
            <ac:picMk id="16" creationId="{AB543E09-3C05-4033-A315-2DB7A856263C}"/>
          </ac:picMkLst>
        </pc:picChg>
        <pc:picChg chg="add del mod">
          <ac:chgData name="Han Hayoung" userId="f390518991b6f693" providerId="LiveId" clId="{B8152BDB-6116-4976-B617-EDA55D225095}" dt="2020-07-13T02:18:14.521" v="6905"/>
          <ac:picMkLst>
            <pc:docMk/>
            <pc:sldMk cId="1339510647" sldId="272"/>
            <ac:picMk id="18" creationId="{4B1204C6-2C22-4357-A196-A9B2DE6C294C}"/>
          </ac:picMkLst>
        </pc:picChg>
        <pc:picChg chg="add del mod ord">
          <ac:chgData name="Han Hayoung" userId="f390518991b6f693" providerId="LiveId" clId="{B8152BDB-6116-4976-B617-EDA55D225095}" dt="2020-07-13T02:23:26.300" v="7095" actId="478"/>
          <ac:picMkLst>
            <pc:docMk/>
            <pc:sldMk cId="1339510647" sldId="272"/>
            <ac:picMk id="21" creationId="{48290D5F-1EF1-4EE8-A842-91F2A9F0F5F8}"/>
          </ac:picMkLst>
        </pc:picChg>
        <pc:picChg chg="add del mod">
          <ac:chgData name="Han Hayoung" userId="f390518991b6f693" providerId="LiveId" clId="{B8152BDB-6116-4976-B617-EDA55D225095}" dt="2020-07-13T02:23:27.790" v="7096" actId="478"/>
          <ac:picMkLst>
            <pc:docMk/>
            <pc:sldMk cId="1339510647" sldId="272"/>
            <ac:picMk id="23" creationId="{FEF9F533-4653-4DE5-BBAB-8558B55304F5}"/>
          </ac:picMkLst>
        </pc:picChg>
        <pc:picChg chg="add del mod">
          <ac:chgData name="Han Hayoung" userId="f390518991b6f693" providerId="LiveId" clId="{B8152BDB-6116-4976-B617-EDA55D225095}" dt="2020-07-13T02:23:52.982" v="7106" actId="478"/>
          <ac:picMkLst>
            <pc:docMk/>
            <pc:sldMk cId="1339510647" sldId="272"/>
            <ac:picMk id="25" creationId="{484DC0E6-6196-483B-8EAD-6D50CB4AC622}"/>
          </ac:picMkLst>
        </pc:picChg>
        <pc:picChg chg="add mod">
          <ac:chgData name="Han Hayoung" userId="f390518991b6f693" providerId="LiveId" clId="{B8152BDB-6116-4976-B617-EDA55D225095}" dt="2020-07-16T01:17:12.242" v="24234" actId="164"/>
          <ac:picMkLst>
            <pc:docMk/>
            <pc:sldMk cId="1339510647" sldId="272"/>
            <ac:picMk id="27" creationId="{6070C6DC-B62B-4BE9-B875-BDC85E891458}"/>
          </ac:picMkLst>
        </pc:picChg>
        <pc:picChg chg="add mod">
          <ac:chgData name="Han Hayoung" userId="f390518991b6f693" providerId="LiveId" clId="{B8152BDB-6116-4976-B617-EDA55D225095}" dt="2020-07-14T14:07:42.315" v="19859" actId="1037"/>
          <ac:picMkLst>
            <pc:docMk/>
            <pc:sldMk cId="1339510647" sldId="272"/>
            <ac:picMk id="33" creationId="{E7AFDA4A-35AF-4315-9581-5DACCA2126D7}"/>
          </ac:picMkLst>
        </pc:picChg>
        <pc:picChg chg="add mod">
          <ac:chgData name="Han Hayoung" userId="f390518991b6f693" providerId="LiveId" clId="{B8152BDB-6116-4976-B617-EDA55D225095}" dt="2020-07-14T14:07:42.315" v="19859" actId="1037"/>
          <ac:picMkLst>
            <pc:docMk/>
            <pc:sldMk cId="1339510647" sldId="272"/>
            <ac:picMk id="34" creationId="{307A18DF-B9EC-440E-8122-DF2DEC3680C3}"/>
          </ac:picMkLst>
        </pc:picChg>
      </pc:sldChg>
      <pc:sldChg chg="add del">
        <pc:chgData name="Han Hayoung" userId="f390518991b6f693" providerId="LiveId" clId="{B8152BDB-6116-4976-B617-EDA55D225095}" dt="2020-07-09T06:22:14.028" v="3384" actId="47"/>
        <pc:sldMkLst>
          <pc:docMk/>
          <pc:sldMk cId="2280314535" sldId="272"/>
        </pc:sldMkLst>
      </pc:sldChg>
      <pc:sldChg chg="addSp delSp modSp add mod ord">
        <pc:chgData name="Han Hayoung" userId="f390518991b6f693" providerId="LiveId" clId="{B8152BDB-6116-4976-B617-EDA55D225095}" dt="2020-07-14T14:08:47.273" v="19870" actId="2711"/>
        <pc:sldMkLst>
          <pc:docMk/>
          <pc:sldMk cId="4025946876" sldId="273"/>
        </pc:sldMkLst>
        <pc:spChg chg="del">
          <ac:chgData name="Han Hayoung" userId="f390518991b6f693" providerId="LiveId" clId="{B8152BDB-6116-4976-B617-EDA55D225095}" dt="2020-07-14T08:09:44.302" v="16127" actId="478"/>
          <ac:spMkLst>
            <pc:docMk/>
            <pc:sldMk cId="4025946876" sldId="273"/>
            <ac:spMk id="4" creationId="{00000000-0000-0000-0000-000000000000}"/>
          </ac:spMkLst>
        </pc:spChg>
        <pc:spChg chg="add mod">
          <ac:chgData name="Han Hayoung" userId="f390518991b6f693" providerId="LiveId" clId="{B8152BDB-6116-4976-B617-EDA55D225095}" dt="2020-07-14T13:26:28.388" v="18421" actId="2711"/>
          <ac:spMkLst>
            <pc:docMk/>
            <pc:sldMk cId="4025946876" sldId="273"/>
            <ac:spMk id="5" creationId="{06C566A5-E813-4DB3-A983-C95404B6D315}"/>
          </ac:spMkLst>
        </pc:spChg>
        <pc:spChg chg="add del mod">
          <ac:chgData name="Han Hayoung" userId="f390518991b6f693" providerId="LiveId" clId="{B8152BDB-6116-4976-B617-EDA55D225095}" dt="2020-07-14T05:26:30.283" v="12168" actId="478"/>
          <ac:spMkLst>
            <pc:docMk/>
            <pc:sldMk cId="4025946876" sldId="273"/>
            <ac:spMk id="8" creationId="{831823F7-41F6-4EF9-9B4B-E05C00BD6B90}"/>
          </ac:spMkLst>
        </pc:spChg>
        <pc:spChg chg="del">
          <ac:chgData name="Han Hayoung" userId="f390518991b6f693" providerId="LiveId" clId="{B8152BDB-6116-4976-B617-EDA55D225095}" dt="2020-07-14T08:09:44.302" v="16127" actId="478"/>
          <ac:spMkLst>
            <pc:docMk/>
            <pc:sldMk cId="4025946876" sldId="273"/>
            <ac:spMk id="9" creationId="{00000000-0000-0000-0000-000000000000}"/>
          </ac:spMkLst>
        </pc:spChg>
        <pc:spChg chg="add mod">
          <ac:chgData name="Han Hayoung" userId="f390518991b6f693" providerId="LiveId" clId="{B8152BDB-6116-4976-B617-EDA55D225095}" dt="2020-07-14T13:27:27.728" v="18549" actId="1076"/>
          <ac:spMkLst>
            <pc:docMk/>
            <pc:sldMk cId="4025946876" sldId="273"/>
            <ac:spMk id="11" creationId="{2E469BF2-C428-4B74-8CC8-DCE4F1BC5290}"/>
          </ac:spMkLst>
        </pc:spChg>
        <pc:spChg chg="add del mod">
          <ac:chgData name="Han Hayoung" userId="f390518991b6f693" providerId="LiveId" clId="{B8152BDB-6116-4976-B617-EDA55D225095}" dt="2020-07-10T07:35:58.375" v="4417" actId="478"/>
          <ac:spMkLst>
            <pc:docMk/>
            <pc:sldMk cId="4025946876" sldId="273"/>
            <ac:spMk id="12" creationId="{27F57FE8-C0E0-4826-9F37-205754608319}"/>
          </ac:spMkLst>
        </pc:spChg>
        <pc:spChg chg="add del mod">
          <ac:chgData name="Han Hayoung" userId="f390518991b6f693" providerId="LiveId" clId="{B8152BDB-6116-4976-B617-EDA55D225095}" dt="2020-07-10T07:37:26.803" v="4477" actId="21"/>
          <ac:spMkLst>
            <pc:docMk/>
            <pc:sldMk cId="4025946876" sldId="273"/>
            <ac:spMk id="14" creationId="{60600C96-7A23-46F3-9DAF-C98D4B8F57B4}"/>
          </ac:spMkLst>
        </pc:spChg>
        <pc:spChg chg="add mod">
          <ac:chgData name="Han Hayoung" userId="f390518991b6f693" providerId="LiveId" clId="{B8152BDB-6116-4976-B617-EDA55D225095}" dt="2020-07-14T13:30:37.107" v="18604" actId="164"/>
          <ac:spMkLst>
            <pc:docMk/>
            <pc:sldMk cId="4025946876" sldId="273"/>
            <ac:spMk id="17" creationId="{6D7B438A-BB2B-4282-B43B-E30E0C3538B6}"/>
          </ac:spMkLst>
        </pc:spChg>
        <pc:spChg chg="del">
          <ac:chgData name="Han Hayoung" userId="f390518991b6f693" providerId="LiveId" clId="{B8152BDB-6116-4976-B617-EDA55D225095}" dt="2020-07-14T08:09:44.302" v="16127" actId="478"/>
          <ac:spMkLst>
            <pc:docMk/>
            <pc:sldMk cId="4025946876" sldId="273"/>
            <ac:spMk id="19" creationId="{00000000-0000-0000-0000-000000000000}"/>
          </ac:spMkLst>
        </pc:spChg>
        <pc:spChg chg="del mod">
          <ac:chgData name="Han Hayoung" userId="f390518991b6f693" providerId="LiveId" clId="{B8152BDB-6116-4976-B617-EDA55D225095}" dt="2020-07-14T08:09:44.302" v="16127" actId="478"/>
          <ac:spMkLst>
            <pc:docMk/>
            <pc:sldMk cId="4025946876" sldId="273"/>
            <ac:spMk id="30" creationId="{00000000-0000-0000-0000-000000000000}"/>
          </ac:spMkLst>
        </pc:spChg>
        <pc:spChg chg="add mod">
          <ac:chgData name="Han Hayoung" userId="f390518991b6f693" providerId="LiveId" clId="{B8152BDB-6116-4976-B617-EDA55D225095}" dt="2020-07-14T08:09:44.794" v="16128"/>
          <ac:spMkLst>
            <pc:docMk/>
            <pc:sldMk cId="4025946876" sldId="273"/>
            <ac:spMk id="39" creationId="{056770A8-5F12-44FC-BB20-823DE96DA29C}"/>
          </ac:spMkLst>
        </pc:spChg>
        <pc:spChg chg="add mod">
          <ac:chgData name="Han Hayoung" userId="f390518991b6f693" providerId="LiveId" clId="{B8152BDB-6116-4976-B617-EDA55D225095}" dt="2020-07-14T08:09:44.794" v="16128"/>
          <ac:spMkLst>
            <pc:docMk/>
            <pc:sldMk cId="4025946876" sldId="273"/>
            <ac:spMk id="40" creationId="{0FBB9CFC-0B67-48E7-9312-7CB52F6FA6A4}"/>
          </ac:spMkLst>
        </pc:spChg>
        <pc:spChg chg="add mod">
          <ac:chgData name="Han Hayoung" userId="f390518991b6f693" providerId="LiveId" clId="{B8152BDB-6116-4976-B617-EDA55D225095}" dt="2020-07-14T13:12:17.222" v="18054" actId="1035"/>
          <ac:spMkLst>
            <pc:docMk/>
            <pc:sldMk cId="4025946876" sldId="273"/>
            <ac:spMk id="41" creationId="{FB510BFC-78C5-4B97-BACE-98902647635C}"/>
          </ac:spMkLst>
        </pc:spChg>
        <pc:spChg chg="add mod">
          <ac:chgData name="Han Hayoung" userId="f390518991b6f693" providerId="LiveId" clId="{B8152BDB-6116-4976-B617-EDA55D225095}" dt="2020-07-14T08:09:44.794" v="16128"/>
          <ac:spMkLst>
            <pc:docMk/>
            <pc:sldMk cId="4025946876" sldId="273"/>
            <ac:spMk id="42" creationId="{DAF15D1B-5F66-4BA5-B784-0107694FFC37}"/>
          </ac:spMkLst>
        </pc:spChg>
        <pc:spChg chg="add mod">
          <ac:chgData name="Han Hayoung" userId="f390518991b6f693" providerId="LiveId" clId="{B8152BDB-6116-4976-B617-EDA55D225095}" dt="2020-07-14T14:08:47.273" v="19870" actId="2711"/>
          <ac:spMkLst>
            <pc:docMk/>
            <pc:sldMk cId="4025946876" sldId="273"/>
            <ac:spMk id="44" creationId="{3B504943-5501-4F2B-8E90-65511D78B94F}"/>
          </ac:spMkLst>
        </pc:spChg>
        <pc:grpChg chg="add mod">
          <ac:chgData name="Han Hayoung" userId="f390518991b6f693" providerId="LiveId" clId="{B8152BDB-6116-4976-B617-EDA55D225095}" dt="2020-07-14T13:27:32.848" v="18550" actId="1076"/>
          <ac:grpSpMkLst>
            <pc:docMk/>
            <pc:sldMk cId="4025946876" sldId="273"/>
            <ac:grpSpMk id="2" creationId="{E4337C1E-C5CF-4186-927E-C0F4EEE411E1}"/>
          </ac:grpSpMkLst>
        </pc:grpChg>
        <pc:grpChg chg="add mod">
          <ac:chgData name="Han Hayoung" userId="f390518991b6f693" providerId="LiveId" clId="{B8152BDB-6116-4976-B617-EDA55D225095}" dt="2020-07-14T13:30:58.616" v="18619" actId="1038"/>
          <ac:grpSpMkLst>
            <pc:docMk/>
            <pc:sldMk cId="4025946876" sldId="273"/>
            <ac:grpSpMk id="10" creationId="{9F796F03-A47F-479E-A098-4B7B22DCB14D}"/>
          </ac:grpSpMkLst>
        </pc:grpChg>
        <pc:grpChg chg="add mod">
          <ac:chgData name="Han Hayoung" userId="f390518991b6f693" providerId="LiveId" clId="{B8152BDB-6116-4976-B617-EDA55D225095}" dt="2020-07-14T13:30:41.180" v="18605" actId="1076"/>
          <ac:grpSpMkLst>
            <pc:docMk/>
            <pc:sldMk cId="4025946876" sldId="273"/>
            <ac:grpSpMk id="12" creationId="{2ECBA808-B064-4CD7-8979-EA412326C93D}"/>
          </ac:grpSpMkLst>
        </pc:grpChg>
        <pc:picChg chg="add mod modCrop">
          <ac:chgData name="Han Hayoung" userId="f390518991b6f693" providerId="LiveId" clId="{B8152BDB-6116-4976-B617-EDA55D225095}" dt="2020-07-14T05:24:05.279" v="12126" actId="164"/>
          <ac:picMkLst>
            <pc:docMk/>
            <pc:sldMk cId="4025946876" sldId="273"/>
            <ac:picMk id="3" creationId="{D0E1CF7C-1A3A-4F7B-92BD-003C46C9BA9E}"/>
          </ac:picMkLst>
        </pc:picChg>
        <pc:picChg chg="add mod">
          <ac:chgData name="Han Hayoung" userId="f390518991b6f693" providerId="LiveId" clId="{B8152BDB-6116-4976-B617-EDA55D225095}" dt="2020-07-14T05:26:45.870" v="12169" actId="164"/>
          <ac:picMkLst>
            <pc:docMk/>
            <pc:sldMk cId="4025946876" sldId="273"/>
            <ac:picMk id="6" creationId="{BB904670-8FB8-4B44-AE93-75654364AE2F}"/>
          </ac:picMkLst>
        </pc:picChg>
        <pc:picChg chg="add del mod">
          <ac:chgData name="Han Hayoung" userId="f390518991b6f693" providerId="LiveId" clId="{B8152BDB-6116-4976-B617-EDA55D225095}" dt="2020-07-14T05:26:25.397" v="12166" actId="478"/>
          <ac:picMkLst>
            <pc:docMk/>
            <pc:sldMk cId="4025946876" sldId="273"/>
            <ac:picMk id="14" creationId="{9515B431-596E-4B48-A70A-67CB4B7ABB26}"/>
          </ac:picMkLst>
        </pc:picChg>
        <pc:picChg chg="add del mod">
          <ac:chgData name="Han Hayoung" userId="f390518991b6f693" providerId="LiveId" clId="{B8152BDB-6116-4976-B617-EDA55D225095}" dt="2020-07-14T05:26:25.397" v="12166" actId="478"/>
          <ac:picMkLst>
            <pc:docMk/>
            <pc:sldMk cId="4025946876" sldId="273"/>
            <ac:picMk id="15" creationId="{24DCC371-8563-423C-9B3E-5454B9803322}"/>
          </ac:picMkLst>
        </pc:picChg>
        <pc:picChg chg="add del mod">
          <ac:chgData name="Han Hayoung" userId="f390518991b6f693" providerId="LiveId" clId="{B8152BDB-6116-4976-B617-EDA55D225095}" dt="2020-07-14T05:26:28.111" v="12167" actId="478"/>
          <ac:picMkLst>
            <pc:docMk/>
            <pc:sldMk cId="4025946876" sldId="273"/>
            <ac:picMk id="16" creationId="{81A26913-ECD5-4E1A-AF3B-CAEB9E87A2F4}"/>
          </ac:picMkLst>
        </pc:picChg>
        <pc:picChg chg="add del mod">
          <ac:chgData name="Han Hayoung" userId="f390518991b6f693" providerId="LiveId" clId="{B8152BDB-6116-4976-B617-EDA55D225095}" dt="2020-07-14T05:26:28.111" v="12167" actId="478"/>
          <ac:picMkLst>
            <pc:docMk/>
            <pc:sldMk cId="4025946876" sldId="273"/>
            <ac:picMk id="20" creationId="{88D88D93-9260-49F9-9341-582E97CCCEC1}"/>
          </ac:picMkLst>
        </pc:picChg>
        <pc:picChg chg="add del mod">
          <ac:chgData name="Han Hayoung" userId="f390518991b6f693" providerId="LiveId" clId="{B8152BDB-6116-4976-B617-EDA55D225095}" dt="2020-07-14T05:26:28.111" v="12167" actId="478"/>
          <ac:picMkLst>
            <pc:docMk/>
            <pc:sldMk cId="4025946876" sldId="273"/>
            <ac:picMk id="21" creationId="{64EC66DC-1EE2-4B01-9774-09F229192FE9}"/>
          </ac:picMkLst>
        </pc:picChg>
        <pc:picChg chg="add del mod">
          <ac:chgData name="Han Hayoung" userId="f390518991b6f693" providerId="LiveId" clId="{B8152BDB-6116-4976-B617-EDA55D225095}" dt="2020-07-14T05:26:28.111" v="12167" actId="478"/>
          <ac:picMkLst>
            <pc:docMk/>
            <pc:sldMk cId="4025946876" sldId="273"/>
            <ac:picMk id="22" creationId="{90FE142E-938B-44AB-A4E9-5AEF8299E02C}"/>
          </ac:picMkLst>
        </pc:picChg>
        <pc:picChg chg="add del mod">
          <ac:chgData name="Han Hayoung" userId="f390518991b6f693" providerId="LiveId" clId="{B8152BDB-6116-4976-B617-EDA55D225095}" dt="2020-07-14T05:26:28.111" v="12167" actId="478"/>
          <ac:picMkLst>
            <pc:docMk/>
            <pc:sldMk cId="4025946876" sldId="273"/>
            <ac:picMk id="23" creationId="{881DBCAF-6C23-4031-99EE-A9317A85B055}"/>
          </ac:picMkLst>
        </pc:picChg>
        <pc:picChg chg="add del mod">
          <ac:chgData name="Han Hayoung" userId="f390518991b6f693" providerId="LiveId" clId="{B8152BDB-6116-4976-B617-EDA55D225095}" dt="2020-07-14T05:26:28.111" v="12167" actId="478"/>
          <ac:picMkLst>
            <pc:docMk/>
            <pc:sldMk cId="4025946876" sldId="273"/>
            <ac:picMk id="24" creationId="{CA28E2A4-80CA-42B9-969E-694B8014D763}"/>
          </ac:picMkLst>
        </pc:picChg>
        <pc:picChg chg="add del mod">
          <ac:chgData name="Han Hayoung" userId="f390518991b6f693" providerId="LiveId" clId="{B8152BDB-6116-4976-B617-EDA55D225095}" dt="2020-07-14T05:26:28.111" v="12167" actId="478"/>
          <ac:picMkLst>
            <pc:docMk/>
            <pc:sldMk cId="4025946876" sldId="273"/>
            <ac:picMk id="25" creationId="{99523123-F048-4413-B338-DBFDBC3524A9}"/>
          </ac:picMkLst>
        </pc:picChg>
        <pc:picChg chg="add del mod">
          <ac:chgData name="Han Hayoung" userId="f390518991b6f693" providerId="LiveId" clId="{B8152BDB-6116-4976-B617-EDA55D225095}" dt="2020-07-14T05:25:05.983" v="12147"/>
          <ac:picMkLst>
            <pc:docMk/>
            <pc:sldMk cId="4025946876" sldId="273"/>
            <ac:picMk id="26" creationId="{E70DF9C3-6EBD-478B-B8EE-1FEE72481FB3}"/>
          </ac:picMkLst>
        </pc:picChg>
        <pc:picChg chg="add del mod">
          <ac:chgData name="Han Hayoung" userId="f390518991b6f693" providerId="LiveId" clId="{B8152BDB-6116-4976-B617-EDA55D225095}" dt="2020-07-14T05:25:05.570" v="12146"/>
          <ac:picMkLst>
            <pc:docMk/>
            <pc:sldMk cId="4025946876" sldId="273"/>
            <ac:picMk id="27" creationId="{8F959FBB-C39D-461B-8D34-E86206242F85}"/>
          </ac:picMkLst>
        </pc:picChg>
        <pc:picChg chg="add del mod">
          <ac:chgData name="Han Hayoung" userId="f390518991b6f693" providerId="LiveId" clId="{B8152BDB-6116-4976-B617-EDA55D225095}" dt="2020-07-14T05:25:05.351" v="12145"/>
          <ac:picMkLst>
            <pc:docMk/>
            <pc:sldMk cId="4025946876" sldId="273"/>
            <ac:picMk id="28" creationId="{670D87CF-67D3-4F09-A7A9-A7EE5558A3BB}"/>
          </ac:picMkLst>
        </pc:picChg>
        <pc:picChg chg="add mod">
          <ac:chgData name="Han Hayoung" userId="f390518991b6f693" providerId="LiveId" clId="{B8152BDB-6116-4976-B617-EDA55D225095}" dt="2020-07-14T05:26:45.870" v="12169" actId="164"/>
          <ac:picMkLst>
            <pc:docMk/>
            <pc:sldMk cId="4025946876" sldId="273"/>
            <ac:picMk id="29" creationId="{4C4B6FAB-A422-4124-A81C-6585E1FDD23A}"/>
          </ac:picMkLst>
        </pc:picChg>
        <pc:picChg chg="add mod">
          <ac:chgData name="Han Hayoung" userId="f390518991b6f693" providerId="LiveId" clId="{B8152BDB-6116-4976-B617-EDA55D225095}" dt="2020-07-14T05:26:45.870" v="12169" actId="164"/>
          <ac:picMkLst>
            <pc:docMk/>
            <pc:sldMk cId="4025946876" sldId="273"/>
            <ac:picMk id="31" creationId="{07925C54-DCA0-447D-842E-0EFA3B80AAFE}"/>
          </ac:picMkLst>
        </pc:picChg>
        <pc:picChg chg="add mod">
          <ac:chgData name="Han Hayoung" userId="f390518991b6f693" providerId="LiveId" clId="{B8152BDB-6116-4976-B617-EDA55D225095}" dt="2020-07-14T05:26:45.870" v="12169" actId="164"/>
          <ac:picMkLst>
            <pc:docMk/>
            <pc:sldMk cId="4025946876" sldId="273"/>
            <ac:picMk id="32" creationId="{D110849C-7040-446F-8370-37027BF34E49}"/>
          </ac:picMkLst>
        </pc:picChg>
        <pc:picChg chg="add mod">
          <ac:chgData name="Han Hayoung" userId="f390518991b6f693" providerId="LiveId" clId="{B8152BDB-6116-4976-B617-EDA55D225095}" dt="2020-07-14T05:26:45.870" v="12169" actId="164"/>
          <ac:picMkLst>
            <pc:docMk/>
            <pc:sldMk cId="4025946876" sldId="273"/>
            <ac:picMk id="33" creationId="{0798506F-6EB5-4664-87AC-54D1236737F4}"/>
          </ac:picMkLst>
        </pc:picChg>
        <pc:picChg chg="add mod">
          <ac:chgData name="Han Hayoung" userId="f390518991b6f693" providerId="LiveId" clId="{B8152BDB-6116-4976-B617-EDA55D225095}" dt="2020-07-14T05:26:45.870" v="12169" actId="164"/>
          <ac:picMkLst>
            <pc:docMk/>
            <pc:sldMk cId="4025946876" sldId="273"/>
            <ac:picMk id="34" creationId="{9A486835-B52C-4749-B3E3-BCDC0BAAD16E}"/>
          </ac:picMkLst>
        </pc:picChg>
        <pc:picChg chg="add mod">
          <ac:chgData name="Han Hayoung" userId="f390518991b6f693" providerId="LiveId" clId="{B8152BDB-6116-4976-B617-EDA55D225095}" dt="2020-07-14T05:26:45.870" v="12169" actId="164"/>
          <ac:picMkLst>
            <pc:docMk/>
            <pc:sldMk cId="4025946876" sldId="273"/>
            <ac:picMk id="35" creationId="{BCCCD949-FAB7-4657-98E5-E44B3EC7AF70}"/>
          </ac:picMkLst>
        </pc:picChg>
        <pc:picChg chg="add mod">
          <ac:chgData name="Han Hayoung" userId="f390518991b6f693" providerId="LiveId" clId="{B8152BDB-6116-4976-B617-EDA55D225095}" dt="2020-07-14T05:26:45.870" v="12169" actId="164"/>
          <ac:picMkLst>
            <pc:docMk/>
            <pc:sldMk cId="4025946876" sldId="273"/>
            <ac:picMk id="36" creationId="{8585DEB8-2C5A-4251-B147-FD89F81E417C}"/>
          </ac:picMkLst>
        </pc:picChg>
        <pc:picChg chg="add mod">
          <ac:chgData name="Han Hayoung" userId="f390518991b6f693" providerId="LiveId" clId="{B8152BDB-6116-4976-B617-EDA55D225095}" dt="2020-07-14T05:26:45.870" v="12169" actId="164"/>
          <ac:picMkLst>
            <pc:docMk/>
            <pc:sldMk cId="4025946876" sldId="273"/>
            <ac:picMk id="37" creationId="{036FBBB5-79F6-4E3A-89C2-03570E193832}"/>
          </ac:picMkLst>
        </pc:picChg>
        <pc:picChg chg="add mod">
          <ac:chgData name="Han Hayoung" userId="f390518991b6f693" providerId="LiveId" clId="{B8152BDB-6116-4976-B617-EDA55D225095}" dt="2020-07-14T05:26:45.870" v="12169" actId="164"/>
          <ac:picMkLst>
            <pc:docMk/>
            <pc:sldMk cId="4025946876" sldId="273"/>
            <ac:picMk id="38" creationId="{CBAAF3E2-A365-4C24-A9F6-AC70E9C4914F}"/>
          </ac:picMkLst>
        </pc:picChg>
        <pc:picChg chg="add mod">
          <ac:chgData name="Han Hayoung" userId="f390518991b6f693" providerId="LiveId" clId="{B8152BDB-6116-4976-B617-EDA55D225095}" dt="2020-07-14T13:30:37.107" v="18604" actId="164"/>
          <ac:picMkLst>
            <pc:docMk/>
            <pc:sldMk cId="4025946876" sldId="273"/>
            <ac:picMk id="43" creationId="{0316D283-0547-40E7-ABF8-ABF1468F19D6}"/>
          </ac:picMkLst>
        </pc:picChg>
        <pc:cxnChg chg="add mod">
          <ac:chgData name="Han Hayoung" userId="f390518991b6f693" providerId="LiveId" clId="{B8152BDB-6116-4976-B617-EDA55D225095}" dt="2020-07-14T05:24:05.279" v="12126" actId="164"/>
          <ac:cxnSpMkLst>
            <pc:docMk/>
            <pc:sldMk cId="4025946876" sldId="273"/>
            <ac:cxnSpMk id="7" creationId="{2AD78D19-023E-4959-9ACE-E75F0D16CE59}"/>
          </ac:cxnSpMkLst>
        </pc:cxnChg>
        <pc:cxnChg chg="add del">
          <ac:chgData name="Han Hayoung" userId="f390518991b6f693" providerId="LiveId" clId="{B8152BDB-6116-4976-B617-EDA55D225095}" dt="2020-07-10T07:35:26.368" v="4412" actId="478"/>
          <ac:cxnSpMkLst>
            <pc:docMk/>
            <pc:sldMk cId="4025946876" sldId="273"/>
            <ac:cxnSpMk id="10" creationId="{E1213C98-CF89-40A6-85C1-E6A5FB91E9F3}"/>
          </ac:cxnSpMkLst>
        </pc:cxnChg>
        <pc:cxnChg chg="add mod">
          <ac:chgData name="Han Hayoung" userId="f390518991b6f693" providerId="LiveId" clId="{B8152BDB-6116-4976-B617-EDA55D225095}" dt="2020-07-14T13:30:37.107" v="18604" actId="164"/>
          <ac:cxnSpMkLst>
            <pc:docMk/>
            <pc:sldMk cId="4025946876" sldId="273"/>
            <ac:cxnSpMk id="13" creationId="{EFBEE9E6-2555-430E-BB45-C51D3E28BE95}"/>
          </ac:cxnSpMkLst>
        </pc:cxnChg>
        <pc:cxnChg chg="add mod">
          <ac:chgData name="Han Hayoung" userId="f390518991b6f693" providerId="LiveId" clId="{B8152BDB-6116-4976-B617-EDA55D225095}" dt="2020-07-14T05:24:05.279" v="12126" actId="164"/>
          <ac:cxnSpMkLst>
            <pc:docMk/>
            <pc:sldMk cId="4025946876" sldId="273"/>
            <ac:cxnSpMk id="18" creationId="{FFC03B42-CCE4-4F1E-96CB-9185FFAFFBB7}"/>
          </ac:cxnSpMkLst>
        </pc:cxnChg>
      </pc:sldChg>
      <pc:sldChg chg="addSp delSp modSp add mod ord">
        <pc:chgData name="Han Hayoung" userId="f390518991b6f693" providerId="LiveId" clId="{B8152BDB-6116-4976-B617-EDA55D225095}" dt="2020-07-15T07:18:36.325" v="24137"/>
        <pc:sldMkLst>
          <pc:docMk/>
          <pc:sldMk cId="2948312234" sldId="274"/>
        </pc:sldMkLst>
        <pc:spChg chg="del">
          <ac:chgData name="Han Hayoung" userId="f390518991b6f693" providerId="LiveId" clId="{B8152BDB-6116-4976-B617-EDA55D225095}" dt="2020-07-14T08:10:44.523" v="16155" actId="478"/>
          <ac:spMkLst>
            <pc:docMk/>
            <pc:sldMk cId="2948312234" sldId="274"/>
            <ac:spMk id="4" creationId="{00000000-0000-0000-0000-000000000000}"/>
          </ac:spMkLst>
        </pc:spChg>
        <pc:spChg chg="add del">
          <ac:chgData name="Han Hayoung" userId="f390518991b6f693" providerId="LiveId" clId="{B8152BDB-6116-4976-B617-EDA55D225095}" dt="2020-07-13T08:37:41.313" v="8807" actId="478"/>
          <ac:spMkLst>
            <pc:docMk/>
            <pc:sldMk cId="2948312234" sldId="274"/>
            <ac:spMk id="7" creationId="{9A1D67D1-45E6-44E2-8A03-635FE7724901}"/>
          </ac:spMkLst>
        </pc:spChg>
        <pc:spChg chg="add del mod">
          <ac:chgData name="Han Hayoung" userId="f390518991b6f693" providerId="LiveId" clId="{B8152BDB-6116-4976-B617-EDA55D225095}" dt="2020-07-14T14:20:08.706" v="20313" actId="478"/>
          <ac:spMkLst>
            <pc:docMk/>
            <pc:sldMk cId="2948312234" sldId="274"/>
            <ac:spMk id="8" creationId="{6E3D0AE9-69CF-4730-9A60-67BA63C7A256}"/>
          </ac:spMkLst>
        </pc:spChg>
        <pc:spChg chg="del">
          <ac:chgData name="Han Hayoung" userId="f390518991b6f693" providerId="LiveId" clId="{B8152BDB-6116-4976-B617-EDA55D225095}" dt="2020-07-14T08:10:44.523" v="16155" actId="478"/>
          <ac:spMkLst>
            <pc:docMk/>
            <pc:sldMk cId="2948312234" sldId="274"/>
            <ac:spMk id="9" creationId="{00000000-0000-0000-0000-000000000000}"/>
          </ac:spMkLst>
        </pc:spChg>
        <pc:spChg chg="add mod">
          <ac:chgData name="Han Hayoung" userId="f390518991b6f693" providerId="LiveId" clId="{B8152BDB-6116-4976-B617-EDA55D225095}" dt="2020-07-15T07:18:36.325" v="24137"/>
          <ac:spMkLst>
            <pc:docMk/>
            <pc:sldMk cId="2948312234" sldId="274"/>
            <ac:spMk id="10" creationId="{8FDC3D83-5AF8-491B-A1EB-5C7B5E50EF61}"/>
          </ac:spMkLst>
        </pc:spChg>
        <pc:spChg chg="add mod">
          <ac:chgData name="Han Hayoung" userId="f390518991b6f693" providerId="LiveId" clId="{B8152BDB-6116-4976-B617-EDA55D225095}" dt="2020-07-14T08:10:46.505" v="16157"/>
          <ac:spMkLst>
            <pc:docMk/>
            <pc:sldMk cId="2948312234" sldId="274"/>
            <ac:spMk id="11" creationId="{7976C747-8E92-4360-AF3A-EA46A7F34E5B}"/>
          </ac:spMkLst>
        </pc:spChg>
        <pc:spChg chg="add mod">
          <ac:chgData name="Han Hayoung" userId="f390518991b6f693" providerId="LiveId" clId="{B8152BDB-6116-4976-B617-EDA55D225095}" dt="2020-07-14T08:10:46.505" v="16157"/>
          <ac:spMkLst>
            <pc:docMk/>
            <pc:sldMk cId="2948312234" sldId="274"/>
            <ac:spMk id="12" creationId="{B140CBFD-76EF-4007-B214-DA3B124B4E10}"/>
          </ac:spMkLst>
        </pc:spChg>
        <pc:spChg chg="add mod">
          <ac:chgData name="Han Hayoung" userId="f390518991b6f693" providerId="LiveId" clId="{B8152BDB-6116-4976-B617-EDA55D225095}" dt="2020-07-14T13:13:51.176" v="18126" actId="1035"/>
          <ac:spMkLst>
            <pc:docMk/>
            <pc:sldMk cId="2948312234" sldId="274"/>
            <ac:spMk id="13" creationId="{A90A09D8-F483-4605-87DB-75B909B6B185}"/>
          </ac:spMkLst>
        </pc:spChg>
        <pc:spChg chg="add mod">
          <ac:chgData name="Han Hayoung" userId="f390518991b6f693" providerId="LiveId" clId="{B8152BDB-6116-4976-B617-EDA55D225095}" dt="2020-07-14T08:10:46.505" v="16157"/>
          <ac:spMkLst>
            <pc:docMk/>
            <pc:sldMk cId="2948312234" sldId="274"/>
            <ac:spMk id="14" creationId="{AB45B3A8-8453-4F7D-8FAB-1DC7446FF5DE}"/>
          </ac:spMkLst>
        </pc:spChg>
        <pc:spChg chg="add mod">
          <ac:chgData name="Han Hayoung" userId="f390518991b6f693" providerId="LiveId" clId="{B8152BDB-6116-4976-B617-EDA55D225095}" dt="2020-07-14T14:09:43.595" v="19904"/>
          <ac:spMkLst>
            <pc:docMk/>
            <pc:sldMk cId="2948312234" sldId="274"/>
            <ac:spMk id="15" creationId="{1D6454A3-88CB-4E1F-837C-20CC5CA2CB0B}"/>
          </ac:spMkLst>
        </pc:spChg>
        <pc:spChg chg="del">
          <ac:chgData name="Han Hayoung" userId="f390518991b6f693" providerId="LiveId" clId="{B8152BDB-6116-4976-B617-EDA55D225095}" dt="2020-07-14T08:10:46.105" v="16156" actId="478"/>
          <ac:spMkLst>
            <pc:docMk/>
            <pc:sldMk cId="2948312234" sldId="274"/>
            <ac:spMk id="19" creationId="{00000000-0000-0000-0000-000000000000}"/>
          </ac:spMkLst>
        </pc:spChg>
        <pc:spChg chg="del">
          <ac:chgData name="Han Hayoung" userId="f390518991b6f693" providerId="LiveId" clId="{B8152BDB-6116-4976-B617-EDA55D225095}" dt="2020-07-14T08:10:44.523" v="16155" actId="478"/>
          <ac:spMkLst>
            <pc:docMk/>
            <pc:sldMk cId="2948312234" sldId="274"/>
            <ac:spMk id="30" creationId="{00000000-0000-0000-0000-000000000000}"/>
          </ac:spMkLst>
        </pc:spChg>
        <pc:picChg chg="add del mod">
          <ac:chgData name="Han Hayoung" userId="f390518991b6f693" providerId="LiveId" clId="{B8152BDB-6116-4976-B617-EDA55D225095}" dt="2020-07-13T08:36:46.845" v="8799" actId="478"/>
          <ac:picMkLst>
            <pc:docMk/>
            <pc:sldMk cId="2948312234" sldId="274"/>
            <ac:picMk id="3" creationId="{D0E30337-FF4E-4DBA-ADE1-4E1A1C44E642}"/>
          </ac:picMkLst>
        </pc:picChg>
        <pc:picChg chg="add mod modCrop">
          <ac:chgData name="Han Hayoung" userId="f390518991b6f693" providerId="LiveId" clId="{B8152BDB-6116-4976-B617-EDA55D225095}" dt="2020-07-14T06:19:04.249" v="14031" actId="1076"/>
          <ac:picMkLst>
            <pc:docMk/>
            <pc:sldMk cId="2948312234" sldId="274"/>
            <ac:picMk id="6" creationId="{12CC1F1A-4306-40FB-8B1E-053BACE2FDFA}"/>
          </ac:picMkLst>
        </pc:picChg>
      </pc:sldChg>
      <pc:sldChg chg="addSp delSp modSp add del mod ord">
        <pc:chgData name="Han Hayoung" userId="f390518991b6f693" providerId="LiveId" clId="{B8152BDB-6116-4976-B617-EDA55D225095}" dt="2020-07-14T14:32:16.071" v="20681" actId="207"/>
        <pc:sldMkLst>
          <pc:docMk/>
          <pc:sldMk cId="2328198839" sldId="275"/>
        </pc:sldMkLst>
        <pc:spChg chg="add mod">
          <ac:chgData name="Han Hayoung" userId="f390518991b6f693" providerId="LiveId" clId="{B8152BDB-6116-4976-B617-EDA55D225095}" dt="2020-07-14T14:32:16.071" v="20681" actId="207"/>
          <ac:spMkLst>
            <pc:docMk/>
            <pc:sldMk cId="2328198839" sldId="275"/>
            <ac:spMk id="2" creationId="{39B8DD16-2B19-43D1-BB27-28B446160494}"/>
          </ac:spMkLst>
        </pc:spChg>
        <pc:spChg chg="add del mod">
          <ac:chgData name="Han Hayoung" userId="f390518991b6f693" providerId="LiveId" clId="{B8152BDB-6116-4976-B617-EDA55D225095}" dt="2020-07-13T01:17:32.475" v="5378" actId="478"/>
          <ac:spMkLst>
            <pc:docMk/>
            <pc:sldMk cId="2328198839" sldId="275"/>
            <ac:spMk id="2" creationId="{B473318A-C680-4FAE-B984-2C86C1EE443B}"/>
          </ac:spMkLst>
        </pc:spChg>
        <pc:spChg chg="add del mod">
          <ac:chgData name="Han Hayoung" userId="f390518991b6f693" providerId="LiveId" clId="{B8152BDB-6116-4976-B617-EDA55D225095}" dt="2020-07-13T01:25:46.263" v="5454" actId="478"/>
          <ac:spMkLst>
            <pc:docMk/>
            <pc:sldMk cId="2328198839" sldId="275"/>
            <ac:spMk id="3" creationId="{6317EDB0-C688-43DD-B179-A9F5E6B2F3B6}"/>
          </ac:spMkLst>
        </pc:spChg>
        <pc:spChg chg="mod">
          <ac:chgData name="Han Hayoung" userId="f390518991b6f693" providerId="LiveId" clId="{B8152BDB-6116-4976-B617-EDA55D225095}" dt="2020-07-14T08:07:22.764" v="16087" actId="208"/>
          <ac:spMkLst>
            <pc:docMk/>
            <pc:sldMk cId="2328198839" sldId="275"/>
            <ac:spMk id="4" creationId="{00000000-0000-0000-0000-000000000000}"/>
          </ac:spMkLst>
        </pc:spChg>
        <pc:spChg chg="add del mod">
          <ac:chgData name="Han Hayoung" userId="f390518991b6f693" providerId="LiveId" clId="{B8152BDB-6116-4976-B617-EDA55D225095}" dt="2020-07-13T01:18:21.949" v="5393" actId="478"/>
          <ac:spMkLst>
            <pc:docMk/>
            <pc:sldMk cId="2328198839" sldId="275"/>
            <ac:spMk id="5" creationId="{74145C54-FA17-4BC9-84AF-372DAD64E8E9}"/>
          </ac:spMkLst>
        </pc:spChg>
        <pc:spChg chg="add del mod">
          <ac:chgData name="Han Hayoung" userId="f390518991b6f693" providerId="LiveId" clId="{B8152BDB-6116-4976-B617-EDA55D225095}" dt="2020-07-13T01:17:37.361" v="5379" actId="478"/>
          <ac:spMkLst>
            <pc:docMk/>
            <pc:sldMk cId="2328198839" sldId="275"/>
            <ac:spMk id="6" creationId="{F4FB93D9-9A68-4825-B554-61950D63FCF5}"/>
          </ac:spMkLst>
        </pc:spChg>
        <pc:spChg chg="add del mod">
          <ac:chgData name="Han Hayoung" userId="f390518991b6f693" providerId="LiveId" clId="{B8152BDB-6116-4976-B617-EDA55D225095}" dt="2020-07-13T08:36:03.593" v="8794" actId="478"/>
          <ac:spMkLst>
            <pc:docMk/>
            <pc:sldMk cId="2328198839" sldId="275"/>
            <ac:spMk id="7" creationId="{94177766-A69B-4B3F-AB9D-1285EE01626F}"/>
          </ac:spMkLst>
        </pc:spChg>
        <pc:spChg chg="add mod">
          <ac:chgData name="Han Hayoung" userId="f390518991b6f693" providerId="LiveId" clId="{B8152BDB-6116-4976-B617-EDA55D225095}" dt="2020-07-14T12:41:45.227" v="17557" actId="12788"/>
          <ac:spMkLst>
            <pc:docMk/>
            <pc:sldMk cId="2328198839" sldId="275"/>
            <ac:spMk id="8" creationId="{D44EAF09-4824-40F9-9486-A3111558B563}"/>
          </ac:spMkLst>
        </pc:spChg>
        <pc:spChg chg="mod">
          <ac:chgData name="Han Hayoung" userId="f390518991b6f693" providerId="LiveId" clId="{B8152BDB-6116-4976-B617-EDA55D225095}" dt="2020-07-14T12:49:35.367" v="17737" actId="1035"/>
          <ac:spMkLst>
            <pc:docMk/>
            <pc:sldMk cId="2328198839" sldId="275"/>
            <ac:spMk id="9" creationId="{00000000-0000-0000-0000-000000000000}"/>
          </ac:spMkLst>
        </pc:spChg>
        <pc:spChg chg="add mod">
          <ac:chgData name="Han Hayoung" userId="f390518991b6f693" providerId="LiveId" clId="{B8152BDB-6116-4976-B617-EDA55D225095}" dt="2020-07-14T14:32:16.071" v="20681" actId="207"/>
          <ac:spMkLst>
            <pc:docMk/>
            <pc:sldMk cId="2328198839" sldId="275"/>
            <ac:spMk id="10" creationId="{201C4ECD-B404-4E6B-A994-23EB6CF06820}"/>
          </ac:spMkLst>
        </pc:spChg>
        <pc:spChg chg="add mod">
          <ac:chgData name="Han Hayoung" userId="f390518991b6f693" providerId="LiveId" clId="{B8152BDB-6116-4976-B617-EDA55D225095}" dt="2020-07-14T14:32:16.071" v="20681" actId="207"/>
          <ac:spMkLst>
            <pc:docMk/>
            <pc:sldMk cId="2328198839" sldId="275"/>
            <ac:spMk id="11" creationId="{87AF46D8-C4DE-46C0-92BE-170C454AA6BA}"/>
          </ac:spMkLst>
        </pc:spChg>
        <pc:spChg chg="mod">
          <ac:chgData name="Han Hayoung" userId="f390518991b6f693" providerId="LiveId" clId="{B8152BDB-6116-4976-B617-EDA55D225095}" dt="2020-07-14T08:07:22.764" v="16087" actId="208"/>
          <ac:spMkLst>
            <pc:docMk/>
            <pc:sldMk cId="2328198839" sldId="275"/>
            <ac:spMk id="19" creationId="{00000000-0000-0000-0000-000000000000}"/>
          </ac:spMkLst>
        </pc:spChg>
        <pc:spChg chg="mod">
          <ac:chgData name="Han Hayoung" userId="f390518991b6f693" providerId="LiveId" clId="{B8152BDB-6116-4976-B617-EDA55D225095}" dt="2020-07-14T08:07:14.059" v="16086" actId="207"/>
          <ac:spMkLst>
            <pc:docMk/>
            <pc:sldMk cId="2328198839" sldId="275"/>
            <ac:spMk id="35" creationId="{A0E921A8-A320-4A3A-861A-4BE117049D0E}"/>
          </ac:spMkLst>
        </pc:spChg>
        <pc:picChg chg="add mod">
          <ac:chgData name="Han Hayoung" userId="f390518991b6f693" providerId="LiveId" clId="{B8152BDB-6116-4976-B617-EDA55D225095}" dt="2020-07-14T12:41:51.103" v="17558" actId="12788"/>
          <ac:picMkLst>
            <pc:docMk/>
            <pc:sldMk cId="2328198839" sldId="275"/>
            <ac:picMk id="12" creationId="{CEBB3C24-2959-4ECB-9F2D-6F8F83A9C9D1}"/>
          </ac:picMkLst>
        </pc:picChg>
      </pc:sldChg>
      <pc:sldChg chg="addSp delSp modSp add mod ord">
        <pc:chgData name="Han Hayoung" userId="f390518991b6f693" providerId="LiveId" clId="{B8152BDB-6116-4976-B617-EDA55D225095}" dt="2020-07-16T04:27:09.997" v="24457" actId="20577"/>
        <pc:sldMkLst>
          <pc:docMk/>
          <pc:sldMk cId="851815465" sldId="276"/>
        </pc:sldMkLst>
        <pc:spChg chg="add mod">
          <ac:chgData name="Han Hayoung" userId="f390518991b6f693" providerId="LiveId" clId="{B8152BDB-6116-4976-B617-EDA55D225095}" dt="2020-07-16T04:25:25.619" v="24384" actId="1076"/>
          <ac:spMkLst>
            <pc:docMk/>
            <pc:sldMk cId="851815465" sldId="276"/>
            <ac:spMk id="2" creationId="{8B83CCFF-8BD1-4AF0-B575-393D7683C384}"/>
          </ac:spMkLst>
        </pc:spChg>
        <pc:spChg chg="mod">
          <ac:chgData name="Han Hayoung" userId="f390518991b6f693" providerId="LiveId" clId="{B8152BDB-6116-4976-B617-EDA55D225095}" dt="2020-07-14T08:08:47.833" v="16107" actId="208"/>
          <ac:spMkLst>
            <pc:docMk/>
            <pc:sldMk cId="851815465" sldId="276"/>
            <ac:spMk id="4" creationId="{00000000-0000-0000-0000-000000000000}"/>
          </ac:spMkLst>
        </pc:spChg>
        <pc:spChg chg="add mod">
          <ac:chgData name="Han Hayoung" userId="f390518991b6f693" providerId="LiveId" clId="{B8152BDB-6116-4976-B617-EDA55D225095}" dt="2020-07-16T04:26:34.190" v="24438" actId="113"/>
          <ac:spMkLst>
            <pc:docMk/>
            <pc:sldMk cId="851815465" sldId="276"/>
            <ac:spMk id="5" creationId="{B7B00C22-A204-4C64-AF6A-77CEAFE19CD9}"/>
          </ac:spMkLst>
        </pc:spChg>
        <pc:spChg chg="mod">
          <ac:chgData name="Han Hayoung" userId="f390518991b6f693" providerId="LiveId" clId="{B8152BDB-6116-4976-B617-EDA55D225095}" dt="2020-07-14T13:11:14.660" v="18007" actId="1035"/>
          <ac:spMkLst>
            <pc:docMk/>
            <pc:sldMk cId="851815465" sldId="276"/>
            <ac:spMk id="9" creationId="{00000000-0000-0000-0000-000000000000}"/>
          </ac:spMkLst>
        </pc:spChg>
        <pc:spChg chg="add mod">
          <ac:chgData name="Han Hayoung" userId="f390518991b6f693" providerId="LiveId" clId="{B8152BDB-6116-4976-B617-EDA55D225095}" dt="2020-07-16T04:23:36.540" v="24309" actId="20577"/>
          <ac:spMkLst>
            <pc:docMk/>
            <pc:sldMk cId="851815465" sldId="276"/>
            <ac:spMk id="10" creationId="{BDA1589F-CBFF-4A8A-A18F-132CFF2C61B7}"/>
          </ac:spMkLst>
        </pc:spChg>
        <pc:spChg chg="del mod">
          <ac:chgData name="Han Hayoung" userId="f390518991b6f693" providerId="LiveId" clId="{B8152BDB-6116-4976-B617-EDA55D225095}" dt="2020-07-13T01:45:43.679" v="6491" actId="478"/>
          <ac:spMkLst>
            <pc:docMk/>
            <pc:sldMk cId="851815465" sldId="276"/>
            <ac:spMk id="14" creationId="{13441212-0B97-4C3E-AB32-742814B75FAD}"/>
          </ac:spMkLst>
        </pc:spChg>
        <pc:spChg chg="mod">
          <ac:chgData name="Han Hayoung" userId="f390518991b6f693" providerId="LiveId" clId="{B8152BDB-6116-4976-B617-EDA55D225095}" dt="2020-07-14T08:08:47.833" v="16107" actId="208"/>
          <ac:spMkLst>
            <pc:docMk/>
            <pc:sldMk cId="851815465" sldId="276"/>
            <ac:spMk id="19" creationId="{00000000-0000-0000-0000-000000000000}"/>
          </ac:spMkLst>
        </pc:spChg>
        <pc:spChg chg="mod">
          <ac:chgData name="Han Hayoung" userId="f390518991b6f693" providerId="LiveId" clId="{B8152BDB-6116-4976-B617-EDA55D225095}" dt="2020-07-14T08:08:42.743" v="16106" actId="207"/>
          <ac:spMkLst>
            <pc:docMk/>
            <pc:sldMk cId="851815465" sldId="276"/>
            <ac:spMk id="30" creationId="{00000000-0000-0000-0000-000000000000}"/>
          </ac:spMkLst>
        </pc:spChg>
        <pc:spChg chg="add del">
          <ac:chgData name="Han Hayoung" userId="f390518991b6f693" providerId="LiveId" clId="{B8152BDB-6116-4976-B617-EDA55D225095}" dt="2020-07-14T13:10:29.592" v="17996" actId="478"/>
          <ac:spMkLst>
            <pc:docMk/>
            <pc:sldMk cId="851815465" sldId="276"/>
            <ac:spMk id="36" creationId="{20FA404B-BDD1-42EE-89E9-356DC91C670B}"/>
          </ac:spMkLst>
        </pc:spChg>
        <pc:spChg chg="add mod">
          <ac:chgData name="Han Hayoung" userId="f390518991b6f693" providerId="LiveId" clId="{B8152BDB-6116-4976-B617-EDA55D225095}" dt="2020-07-16T04:24:54.129" v="24344" actId="1076"/>
          <ac:spMkLst>
            <pc:docMk/>
            <pc:sldMk cId="851815465" sldId="276"/>
            <ac:spMk id="36" creationId="{A4215613-BB69-46FB-B0AE-E3EF1790B425}"/>
          </ac:spMkLst>
        </pc:spChg>
        <pc:spChg chg="add mod">
          <ac:chgData name="Han Hayoung" userId="f390518991b6f693" providerId="LiveId" clId="{B8152BDB-6116-4976-B617-EDA55D225095}" dt="2020-07-16T04:26:31.352" v="24437" actId="113"/>
          <ac:spMkLst>
            <pc:docMk/>
            <pc:sldMk cId="851815465" sldId="276"/>
            <ac:spMk id="37" creationId="{DB588557-9A9F-4208-B580-8E78CA1F1BC6}"/>
          </ac:spMkLst>
        </pc:spChg>
        <pc:spChg chg="add mod">
          <ac:chgData name="Han Hayoung" userId="f390518991b6f693" providerId="LiveId" clId="{B8152BDB-6116-4976-B617-EDA55D225095}" dt="2020-07-16T04:25:38.014" v="24387" actId="1076"/>
          <ac:spMkLst>
            <pc:docMk/>
            <pc:sldMk cId="851815465" sldId="276"/>
            <ac:spMk id="38" creationId="{B9B861BA-7D1C-4BFF-9FAE-0AEC096394D0}"/>
          </ac:spMkLst>
        </pc:spChg>
        <pc:spChg chg="add mod">
          <ac:chgData name="Han Hayoung" userId="f390518991b6f693" providerId="LiveId" clId="{B8152BDB-6116-4976-B617-EDA55D225095}" dt="2020-07-16T04:27:09.997" v="24457" actId="20577"/>
          <ac:spMkLst>
            <pc:docMk/>
            <pc:sldMk cId="851815465" sldId="276"/>
            <ac:spMk id="39" creationId="{32C82911-44D5-4E54-98DE-6C4D5535601B}"/>
          </ac:spMkLst>
        </pc:spChg>
        <pc:spChg chg="add mod">
          <ac:chgData name="Han Hayoung" userId="f390518991b6f693" providerId="LiveId" clId="{B8152BDB-6116-4976-B617-EDA55D225095}" dt="2020-07-14T13:08:30.220" v="17983" actId="164"/>
          <ac:spMkLst>
            <pc:docMk/>
            <pc:sldMk cId="851815465" sldId="276"/>
            <ac:spMk id="40" creationId="{796902EA-AAD9-4F3C-9BB1-5377EFAFAFCD}"/>
          </ac:spMkLst>
        </pc:spChg>
        <pc:spChg chg="add mod">
          <ac:chgData name="Han Hayoung" userId="f390518991b6f693" providerId="LiveId" clId="{B8152BDB-6116-4976-B617-EDA55D225095}" dt="2020-07-14T13:08:30.220" v="17983" actId="164"/>
          <ac:spMkLst>
            <pc:docMk/>
            <pc:sldMk cId="851815465" sldId="276"/>
            <ac:spMk id="41" creationId="{5F57623B-87F8-4C20-B58B-A183E7C90C36}"/>
          </ac:spMkLst>
        </pc:spChg>
        <pc:spChg chg="add mod">
          <ac:chgData name="Han Hayoung" userId="f390518991b6f693" providerId="LiveId" clId="{B8152BDB-6116-4976-B617-EDA55D225095}" dt="2020-07-16T04:21:11.100" v="24258" actId="1076"/>
          <ac:spMkLst>
            <pc:docMk/>
            <pc:sldMk cId="851815465" sldId="276"/>
            <ac:spMk id="43" creationId="{A88998A2-B186-46F3-97A4-9F1F47FDF8C4}"/>
          </ac:spMkLst>
        </pc:spChg>
        <pc:spChg chg="add mod">
          <ac:chgData name="Han Hayoung" userId="f390518991b6f693" providerId="LiveId" clId="{B8152BDB-6116-4976-B617-EDA55D225095}" dt="2020-07-16T04:20:59.435" v="24256" actId="1076"/>
          <ac:spMkLst>
            <pc:docMk/>
            <pc:sldMk cId="851815465" sldId="276"/>
            <ac:spMk id="44" creationId="{5FBF7BB2-F2CC-460B-8EBA-2B495A05A73F}"/>
          </ac:spMkLst>
        </pc:spChg>
        <pc:spChg chg="add mod">
          <ac:chgData name="Han Hayoung" userId="f390518991b6f693" providerId="LiveId" clId="{B8152BDB-6116-4976-B617-EDA55D225095}" dt="2020-07-16T04:21:02.259" v="24257" actId="1076"/>
          <ac:spMkLst>
            <pc:docMk/>
            <pc:sldMk cId="851815465" sldId="276"/>
            <ac:spMk id="45" creationId="{BFD604EC-EB08-48A4-BD6D-4DDB7E913D42}"/>
          </ac:spMkLst>
        </pc:spChg>
        <pc:spChg chg="add mod">
          <ac:chgData name="Han Hayoung" userId="f390518991b6f693" providerId="LiveId" clId="{B8152BDB-6116-4976-B617-EDA55D225095}" dt="2020-07-16T04:21:15.274" v="24259" actId="1076"/>
          <ac:spMkLst>
            <pc:docMk/>
            <pc:sldMk cId="851815465" sldId="276"/>
            <ac:spMk id="46" creationId="{0EB0DACD-1C8A-497E-AC26-B3E337DB3600}"/>
          </ac:spMkLst>
        </pc:spChg>
        <pc:spChg chg="add mod">
          <ac:chgData name="Han Hayoung" userId="f390518991b6f693" providerId="LiveId" clId="{B8152BDB-6116-4976-B617-EDA55D225095}" dt="2020-07-14T13:09:12.320" v="17988" actId="1076"/>
          <ac:spMkLst>
            <pc:docMk/>
            <pc:sldMk cId="851815465" sldId="276"/>
            <ac:spMk id="47" creationId="{E44A7A8B-A635-43CC-BEB9-A7B08A01E8F0}"/>
          </ac:spMkLst>
        </pc:spChg>
        <pc:spChg chg="add mod">
          <ac:chgData name="Han Hayoung" userId="f390518991b6f693" providerId="LiveId" clId="{B8152BDB-6116-4976-B617-EDA55D225095}" dt="2020-07-16T04:21:19.531" v="24260" actId="1076"/>
          <ac:spMkLst>
            <pc:docMk/>
            <pc:sldMk cId="851815465" sldId="276"/>
            <ac:spMk id="48" creationId="{92795D1B-5E99-4EBA-982E-183090970D09}"/>
          </ac:spMkLst>
        </pc:spChg>
        <pc:grpChg chg="add del mod">
          <ac:chgData name="Han Hayoung" userId="f390518991b6f693" providerId="LiveId" clId="{B8152BDB-6116-4976-B617-EDA55D225095}" dt="2020-07-14T12:52:04.408" v="17786" actId="165"/>
          <ac:grpSpMkLst>
            <pc:docMk/>
            <pc:sldMk cId="851815465" sldId="276"/>
            <ac:grpSpMk id="28" creationId="{BB1F6F18-5AA8-420D-9477-1BAD1FAE1F73}"/>
          </ac:grpSpMkLst>
        </pc:grpChg>
        <pc:grpChg chg="add mod">
          <ac:chgData name="Han Hayoung" userId="f390518991b6f693" providerId="LiveId" clId="{B8152BDB-6116-4976-B617-EDA55D225095}" dt="2020-07-14T13:08:24.916" v="17982" actId="1076"/>
          <ac:grpSpMkLst>
            <pc:docMk/>
            <pc:sldMk cId="851815465" sldId="276"/>
            <ac:grpSpMk id="33" creationId="{8B9D7499-780E-4429-B682-0561750D70BE}"/>
          </ac:grpSpMkLst>
        </pc:grpChg>
        <pc:grpChg chg="add mod">
          <ac:chgData name="Han Hayoung" userId="f390518991b6f693" providerId="LiveId" clId="{B8152BDB-6116-4976-B617-EDA55D225095}" dt="2020-07-14T13:08:33.956" v="17984" actId="1076"/>
          <ac:grpSpMkLst>
            <pc:docMk/>
            <pc:sldMk cId="851815465" sldId="276"/>
            <ac:grpSpMk id="35" creationId="{08D53B38-E809-4513-8098-7C137B31E2DC}"/>
          </ac:grpSpMkLst>
        </pc:grpChg>
        <pc:grpChg chg="add mod">
          <ac:chgData name="Han Hayoung" userId="f390518991b6f693" providerId="LiveId" clId="{B8152BDB-6116-4976-B617-EDA55D225095}" dt="2020-07-14T13:07:34.616" v="17971" actId="1076"/>
          <ac:grpSpMkLst>
            <pc:docMk/>
            <pc:sldMk cId="851815465" sldId="276"/>
            <ac:grpSpMk id="42" creationId="{250F7FA6-1279-4E83-9019-033B8A12DEAD}"/>
          </ac:grpSpMkLst>
        </pc:grpChg>
        <pc:graphicFrameChg chg="add del mod modGraphic">
          <ac:chgData name="Han Hayoung" userId="f390518991b6f693" providerId="LiveId" clId="{B8152BDB-6116-4976-B617-EDA55D225095}" dt="2020-07-14T08:27:08.837" v="16327" actId="478"/>
          <ac:graphicFrameMkLst>
            <pc:docMk/>
            <pc:sldMk cId="851815465" sldId="276"/>
            <ac:graphicFrameMk id="2" creationId="{FEF879C7-E044-4217-944F-835B7E6CC81A}"/>
          </ac:graphicFrameMkLst>
        </pc:graphicFrameChg>
        <pc:graphicFrameChg chg="del">
          <ac:chgData name="Han Hayoung" userId="f390518991b6f693" providerId="LiveId" clId="{B8152BDB-6116-4976-B617-EDA55D225095}" dt="2020-07-12T11:28:04.355" v="4798" actId="478"/>
          <ac:graphicFrameMkLst>
            <pc:docMk/>
            <pc:sldMk cId="851815465" sldId="276"/>
            <ac:graphicFrameMk id="17" creationId="{3413B210-4D37-43DE-85B5-B2F5F86A400B}"/>
          </ac:graphicFrameMkLst>
        </pc:graphicFrameChg>
        <pc:graphicFrameChg chg="del">
          <ac:chgData name="Han Hayoung" userId="f390518991b6f693" providerId="LiveId" clId="{B8152BDB-6116-4976-B617-EDA55D225095}" dt="2020-07-12T11:28:01.440" v="4797" actId="478"/>
          <ac:graphicFrameMkLst>
            <pc:docMk/>
            <pc:sldMk cId="851815465" sldId="276"/>
            <ac:graphicFrameMk id="20" creationId="{538CCE4B-2C7B-456E-A572-F3A9614BD344}"/>
          </ac:graphicFrameMkLst>
        </pc:graphicFrameChg>
        <pc:graphicFrameChg chg="add del modGraphic">
          <ac:chgData name="Han Hayoung" userId="f390518991b6f693" providerId="LiveId" clId="{B8152BDB-6116-4976-B617-EDA55D225095}" dt="2020-07-13T02:00:33.993" v="6768" actId="478"/>
          <ac:graphicFrameMkLst>
            <pc:docMk/>
            <pc:sldMk cId="851815465" sldId="276"/>
            <ac:graphicFrameMk id="50" creationId="{AD1DCA60-4F8D-4F44-B041-79A4A2BEDA26}"/>
          </ac:graphicFrameMkLst>
        </pc:graphicFrameChg>
        <pc:graphicFrameChg chg="add del mod modGraphic">
          <ac:chgData name="Han Hayoung" userId="f390518991b6f693" providerId="LiveId" clId="{B8152BDB-6116-4976-B617-EDA55D225095}" dt="2020-07-13T02:01:33.778" v="6783" actId="478"/>
          <ac:graphicFrameMkLst>
            <pc:docMk/>
            <pc:sldMk cId="851815465" sldId="276"/>
            <ac:graphicFrameMk id="51" creationId="{3D8C1285-FCEA-4F33-947C-6B49A3554F1C}"/>
          </ac:graphicFrameMkLst>
        </pc:graphicFrameChg>
        <pc:picChg chg="add mod">
          <ac:chgData name="Han Hayoung" userId="f390518991b6f693" providerId="LiveId" clId="{B8152BDB-6116-4976-B617-EDA55D225095}" dt="2020-07-13T01:57:13.077" v="6603" actId="164"/>
          <ac:picMkLst>
            <pc:docMk/>
            <pc:sldMk cId="851815465" sldId="276"/>
            <ac:picMk id="3" creationId="{DB6CFBD9-9A0C-4FF3-B0D9-203A58F9DAAD}"/>
          </ac:picMkLst>
        </pc:picChg>
        <pc:picChg chg="add mod modCrop">
          <ac:chgData name="Han Hayoung" userId="f390518991b6f693" providerId="LiveId" clId="{B8152BDB-6116-4976-B617-EDA55D225095}" dt="2020-07-13T01:57:13.077" v="6603" actId="164"/>
          <ac:picMkLst>
            <pc:docMk/>
            <pc:sldMk cId="851815465" sldId="276"/>
            <ac:picMk id="6" creationId="{F4F5E273-DEF5-407C-8C53-0811B21746E3}"/>
          </ac:picMkLst>
        </pc:picChg>
        <pc:picChg chg="add mod">
          <ac:chgData name="Han Hayoung" userId="f390518991b6f693" providerId="LiveId" clId="{B8152BDB-6116-4976-B617-EDA55D225095}" dt="2020-07-14T13:08:30.220" v="17983" actId="164"/>
          <ac:picMkLst>
            <pc:docMk/>
            <pc:sldMk cId="851815465" sldId="276"/>
            <ac:picMk id="7" creationId="{0FC5BA70-418C-4A69-A0F8-6522E6C61555}"/>
          </ac:picMkLst>
        </pc:picChg>
        <pc:picChg chg="add mod modCrop">
          <ac:chgData name="Han Hayoung" userId="f390518991b6f693" providerId="LiveId" clId="{B8152BDB-6116-4976-B617-EDA55D225095}" dt="2020-07-13T01:57:13.077" v="6603" actId="164"/>
          <ac:picMkLst>
            <pc:docMk/>
            <pc:sldMk cId="851815465" sldId="276"/>
            <ac:picMk id="8" creationId="{03D6DE48-8191-41C4-8AFF-BAA2B3617436}"/>
          </ac:picMkLst>
        </pc:picChg>
        <pc:picChg chg="add mod">
          <ac:chgData name="Han Hayoung" userId="f390518991b6f693" providerId="LiveId" clId="{B8152BDB-6116-4976-B617-EDA55D225095}" dt="2020-07-13T01:57:13.077" v="6603" actId="164"/>
          <ac:picMkLst>
            <pc:docMk/>
            <pc:sldMk cId="851815465" sldId="276"/>
            <ac:picMk id="12" creationId="{83F87D1C-3B95-4C19-8893-C36479494A53}"/>
          </ac:picMkLst>
        </pc:picChg>
        <pc:picChg chg="add del mod">
          <ac:chgData name="Han Hayoung" userId="f390518991b6f693" providerId="LiveId" clId="{B8152BDB-6116-4976-B617-EDA55D225095}" dt="2020-07-14T08:28:45.504" v="16342" actId="478"/>
          <ac:picMkLst>
            <pc:docMk/>
            <pc:sldMk cId="851815465" sldId="276"/>
            <ac:picMk id="13" creationId="{6A55A9FB-CB3D-44D4-9D43-10F40FACC4CE}"/>
          </ac:picMkLst>
        </pc:picChg>
        <pc:picChg chg="add mod">
          <ac:chgData name="Han Hayoung" userId="f390518991b6f693" providerId="LiveId" clId="{B8152BDB-6116-4976-B617-EDA55D225095}" dt="2020-07-13T01:57:13.077" v="6603" actId="164"/>
          <ac:picMkLst>
            <pc:docMk/>
            <pc:sldMk cId="851815465" sldId="276"/>
            <ac:picMk id="15" creationId="{450C6E1B-E367-41FD-A42A-D13EF9FAF46A}"/>
          </ac:picMkLst>
        </pc:picChg>
        <pc:picChg chg="add del mod">
          <ac:chgData name="Han Hayoung" userId="f390518991b6f693" providerId="LiveId" clId="{B8152BDB-6116-4976-B617-EDA55D225095}" dt="2020-07-14T08:29:44.865" v="16353" actId="478"/>
          <ac:picMkLst>
            <pc:docMk/>
            <pc:sldMk cId="851815465" sldId="276"/>
            <ac:picMk id="16" creationId="{81BE6E1B-F6F5-4571-95C2-77116CC58DE6}"/>
          </ac:picMkLst>
        </pc:picChg>
        <pc:picChg chg="add mod modCrop">
          <ac:chgData name="Han Hayoung" userId="f390518991b6f693" providerId="LiveId" clId="{B8152BDB-6116-4976-B617-EDA55D225095}" dt="2020-07-13T01:57:13.077" v="6603" actId="164"/>
          <ac:picMkLst>
            <pc:docMk/>
            <pc:sldMk cId="851815465" sldId="276"/>
            <ac:picMk id="17" creationId="{BDA8B2D6-6FF3-472B-809D-CD7C39DB462A}"/>
          </ac:picMkLst>
        </pc:picChg>
        <pc:picChg chg="add mod">
          <ac:chgData name="Han Hayoung" userId="f390518991b6f693" providerId="LiveId" clId="{B8152BDB-6116-4976-B617-EDA55D225095}" dt="2020-07-14T13:07:40.455" v="17973" actId="1076"/>
          <ac:picMkLst>
            <pc:docMk/>
            <pc:sldMk cId="851815465" sldId="276"/>
            <ac:picMk id="22" creationId="{553E56DA-96C5-4AD1-9263-D75A1733F3EC}"/>
          </ac:picMkLst>
        </pc:picChg>
        <pc:picChg chg="add mod">
          <ac:chgData name="Han Hayoung" userId="f390518991b6f693" providerId="LiveId" clId="{B8152BDB-6116-4976-B617-EDA55D225095}" dt="2020-07-14T13:07:55.120" v="17975" actId="1076"/>
          <ac:picMkLst>
            <pc:docMk/>
            <pc:sldMk cId="851815465" sldId="276"/>
            <ac:picMk id="27" creationId="{FB5B6F0B-3451-4954-BB12-FA92EEF0EC8C}"/>
          </ac:picMkLst>
        </pc:picChg>
        <pc:picChg chg="add del mod">
          <ac:chgData name="Han Hayoung" userId="f390518991b6f693" providerId="LiveId" clId="{B8152BDB-6116-4976-B617-EDA55D225095}" dt="2020-07-14T08:26:59.807" v="16323" actId="478"/>
          <ac:picMkLst>
            <pc:docMk/>
            <pc:sldMk cId="851815465" sldId="276"/>
            <ac:picMk id="53" creationId="{E1D8FF97-5095-443D-9AED-5051BE2DC34F}"/>
          </ac:picMkLst>
        </pc:picChg>
        <pc:cxnChg chg="add mod">
          <ac:chgData name="Han Hayoung" userId="f390518991b6f693" providerId="LiveId" clId="{B8152BDB-6116-4976-B617-EDA55D225095}" dt="2020-07-14T13:07:38.648" v="17972" actId="1076"/>
          <ac:cxnSpMkLst>
            <pc:docMk/>
            <pc:sldMk cId="851815465" sldId="276"/>
            <ac:cxnSpMk id="20" creationId="{B72E528D-3425-4752-BBDA-81A9FB2C6093}"/>
          </ac:cxnSpMkLst>
        </pc:cxnChg>
        <pc:cxnChg chg="add del">
          <ac:chgData name="Han Hayoung" userId="f390518991b6f693" providerId="LiveId" clId="{B8152BDB-6116-4976-B617-EDA55D225095}" dt="2020-07-13T01:53:21.806" v="6569" actId="478"/>
          <ac:cxnSpMkLst>
            <pc:docMk/>
            <pc:sldMk cId="851815465" sldId="276"/>
            <ac:cxnSpMk id="23" creationId="{9AE70095-2071-4222-8759-42C22FC5DDFF}"/>
          </ac:cxnSpMkLst>
        </pc:cxnChg>
        <pc:cxnChg chg="add mod">
          <ac:chgData name="Han Hayoung" userId="f390518991b6f693" providerId="LiveId" clId="{B8152BDB-6116-4976-B617-EDA55D225095}" dt="2020-07-14T13:07:55.120" v="17975" actId="1076"/>
          <ac:cxnSpMkLst>
            <pc:docMk/>
            <pc:sldMk cId="851815465" sldId="276"/>
            <ac:cxnSpMk id="23" creationId="{A436F4DB-F835-431F-BDCE-E89EE19D103B}"/>
          </ac:cxnSpMkLst>
        </pc:cxnChg>
        <pc:cxnChg chg="add mod">
          <ac:chgData name="Han Hayoung" userId="f390518991b6f693" providerId="LiveId" clId="{B8152BDB-6116-4976-B617-EDA55D225095}" dt="2020-07-14T13:08:01.224" v="17980" actId="1035"/>
          <ac:cxnSpMkLst>
            <pc:docMk/>
            <pc:sldMk cId="851815465" sldId="276"/>
            <ac:cxnSpMk id="25" creationId="{FFB44A9D-EA50-41D5-B8F7-066FAB848E11}"/>
          </ac:cxnSpMkLst>
        </pc:cxnChg>
        <pc:cxnChg chg="add mod topLvl">
          <ac:chgData name="Han Hayoung" userId="f390518991b6f693" providerId="LiveId" clId="{B8152BDB-6116-4976-B617-EDA55D225095}" dt="2020-07-14T12:52:28.997" v="17791" actId="164"/>
          <ac:cxnSpMkLst>
            <pc:docMk/>
            <pc:sldMk cId="851815465" sldId="276"/>
            <ac:cxnSpMk id="26" creationId="{1DEA4F52-A1BA-429C-8AE0-5833E503AB69}"/>
          </ac:cxnSpMkLst>
        </pc:cxnChg>
        <pc:cxnChg chg="add del">
          <ac:chgData name="Han Hayoung" userId="f390518991b6f693" providerId="LiveId" clId="{B8152BDB-6116-4976-B617-EDA55D225095}" dt="2020-07-13T01:55:06.964" v="6587" actId="478"/>
          <ac:cxnSpMkLst>
            <pc:docMk/>
            <pc:sldMk cId="851815465" sldId="276"/>
            <ac:cxnSpMk id="29" creationId="{43F8FDE9-744F-453B-A0B5-F524951F56FF}"/>
          </ac:cxnSpMkLst>
        </pc:cxnChg>
        <pc:cxnChg chg="add mod topLvl">
          <ac:chgData name="Han Hayoung" userId="f390518991b6f693" providerId="LiveId" clId="{B8152BDB-6116-4976-B617-EDA55D225095}" dt="2020-07-14T12:52:28.997" v="17791" actId="164"/>
          <ac:cxnSpMkLst>
            <pc:docMk/>
            <pc:sldMk cId="851815465" sldId="276"/>
            <ac:cxnSpMk id="32" creationId="{45287DA1-7F29-425A-A6D2-D973956B3D5E}"/>
          </ac:cxnSpMkLst>
        </pc:cxnChg>
        <pc:cxnChg chg="add mod">
          <ac:chgData name="Han Hayoung" userId="f390518991b6f693" providerId="LiveId" clId="{B8152BDB-6116-4976-B617-EDA55D225095}" dt="2020-07-14T13:09:00.067" v="17987" actId="1076"/>
          <ac:cxnSpMkLst>
            <pc:docMk/>
            <pc:sldMk cId="851815465" sldId="276"/>
            <ac:cxnSpMk id="49" creationId="{6AAA8078-7DE5-4A27-A1EE-B77A218E3B0C}"/>
          </ac:cxnSpMkLst>
        </pc:cxnChg>
      </pc:sldChg>
      <pc:sldChg chg="addSp delSp modSp add del mod ord">
        <pc:chgData name="Han Hayoung" userId="f390518991b6f693" providerId="LiveId" clId="{B8152BDB-6116-4976-B617-EDA55D225095}" dt="2020-07-14T14:14:47.496" v="20053" actId="47"/>
        <pc:sldMkLst>
          <pc:docMk/>
          <pc:sldMk cId="887001199" sldId="277"/>
        </pc:sldMkLst>
        <pc:spChg chg="add del mod">
          <ac:chgData name="Han Hayoung" userId="f390518991b6f693" providerId="LiveId" clId="{B8152BDB-6116-4976-B617-EDA55D225095}" dt="2020-07-14T14:14:23.164" v="20041"/>
          <ac:spMkLst>
            <pc:docMk/>
            <pc:sldMk cId="887001199" sldId="277"/>
            <ac:spMk id="2" creationId="{598071C1-78DE-4AEA-B8D2-6E1CA0ABB153}"/>
          </ac:spMkLst>
        </pc:spChg>
        <pc:spChg chg="add del mod">
          <ac:chgData name="Han Hayoung" userId="f390518991b6f693" providerId="LiveId" clId="{B8152BDB-6116-4976-B617-EDA55D225095}" dt="2020-07-14T14:14:23.164" v="20039"/>
          <ac:spMkLst>
            <pc:docMk/>
            <pc:sldMk cId="887001199" sldId="277"/>
            <ac:spMk id="3" creationId="{1E1EB291-40F0-4ADB-A051-4EECCC325336}"/>
          </ac:spMkLst>
        </pc:spChg>
      </pc:sldChg>
      <pc:sldChg chg="addSp delSp modSp add del mod">
        <pc:chgData name="Han Hayoung" userId="f390518991b6f693" providerId="LiveId" clId="{B8152BDB-6116-4976-B617-EDA55D225095}" dt="2020-07-15T02:06:12.919" v="21986" actId="47"/>
        <pc:sldMkLst>
          <pc:docMk/>
          <pc:sldMk cId="3765385164" sldId="278"/>
        </pc:sldMkLst>
        <pc:spChg chg="del">
          <ac:chgData name="Han Hayoung" userId="f390518991b6f693" providerId="LiveId" clId="{B8152BDB-6116-4976-B617-EDA55D225095}" dt="2020-07-13T01:19:40.323" v="5430" actId="478"/>
          <ac:spMkLst>
            <pc:docMk/>
            <pc:sldMk cId="3765385164" sldId="278"/>
            <ac:spMk id="2" creationId="{B473318A-C680-4FAE-B984-2C86C1EE443B}"/>
          </ac:spMkLst>
        </pc:spChg>
        <pc:spChg chg="del">
          <ac:chgData name="Han Hayoung" userId="f390518991b6f693" providerId="LiveId" clId="{B8152BDB-6116-4976-B617-EDA55D225095}" dt="2020-07-13T01:35:07.820" v="6024" actId="478"/>
          <ac:spMkLst>
            <pc:docMk/>
            <pc:sldMk cId="3765385164" sldId="278"/>
            <ac:spMk id="3" creationId="{6317EDB0-C688-43DD-B179-A9F5E6B2F3B6}"/>
          </ac:spMkLst>
        </pc:spChg>
        <pc:spChg chg="del">
          <ac:chgData name="Han Hayoung" userId="f390518991b6f693" providerId="LiveId" clId="{B8152BDB-6116-4976-B617-EDA55D225095}" dt="2020-07-14T08:08:07.698" v="16097" actId="478"/>
          <ac:spMkLst>
            <pc:docMk/>
            <pc:sldMk cId="3765385164" sldId="278"/>
            <ac:spMk id="4" creationId="{00000000-0000-0000-0000-000000000000}"/>
          </ac:spMkLst>
        </pc:spChg>
        <pc:spChg chg="del mod">
          <ac:chgData name="Han Hayoung" userId="f390518991b6f693" providerId="LiveId" clId="{B8152BDB-6116-4976-B617-EDA55D225095}" dt="2020-07-13T01:15:32.265" v="5321" actId="478"/>
          <ac:spMkLst>
            <pc:docMk/>
            <pc:sldMk cId="3765385164" sldId="278"/>
            <ac:spMk id="5" creationId="{74145C54-FA17-4BC9-84AF-372DAD64E8E9}"/>
          </ac:spMkLst>
        </pc:spChg>
        <pc:spChg chg="add del mod">
          <ac:chgData name="Han Hayoung" userId="f390518991b6f693" providerId="LiveId" clId="{B8152BDB-6116-4976-B617-EDA55D225095}" dt="2020-07-13T01:20:15.828" v="5440" actId="478"/>
          <ac:spMkLst>
            <pc:docMk/>
            <pc:sldMk cId="3765385164" sldId="278"/>
            <ac:spMk id="6" creationId="{F4FB93D9-9A68-4825-B554-61950D63FCF5}"/>
          </ac:spMkLst>
        </pc:spChg>
        <pc:spChg chg="mod">
          <ac:chgData name="Han Hayoung" userId="f390518991b6f693" providerId="LiveId" clId="{B8152BDB-6116-4976-B617-EDA55D225095}" dt="2020-07-15T02:05:27.372" v="21985" actId="20577"/>
          <ac:spMkLst>
            <pc:docMk/>
            <pc:sldMk cId="3765385164" sldId="278"/>
            <ac:spMk id="7" creationId="{94177766-A69B-4B3F-AB9D-1285EE01626F}"/>
          </ac:spMkLst>
        </pc:spChg>
        <pc:spChg chg="add del mod">
          <ac:chgData name="Han Hayoung" userId="f390518991b6f693" providerId="LiveId" clId="{B8152BDB-6116-4976-B617-EDA55D225095}" dt="2020-07-15T02:03:54.221" v="21922" actId="21"/>
          <ac:spMkLst>
            <pc:docMk/>
            <pc:sldMk cId="3765385164" sldId="278"/>
            <ac:spMk id="8" creationId="{F35EE6D7-CFF4-4AF1-9FFF-ABEDFA0D6E93}"/>
          </ac:spMkLst>
        </pc:spChg>
        <pc:spChg chg="del mod">
          <ac:chgData name="Han Hayoung" userId="f390518991b6f693" providerId="LiveId" clId="{B8152BDB-6116-4976-B617-EDA55D225095}" dt="2020-07-14T08:08:09.787" v="16098" actId="478"/>
          <ac:spMkLst>
            <pc:docMk/>
            <pc:sldMk cId="3765385164" sldId="278"/>
            <ac:spMk id="9" creationId="{00000000-0000-0000-0000-000000000000}"/>
          </ac:spMkLst>
        </pc:spChg>
        <pc:spChg chg="add mod">
          <ac:chgData name="Han Hayoung" userId="f390518991b6f693" providerId="LiveId" clId="{B8152BDB-6116-4976-B617-EDA55D225095}" dt="2020-07-14T08:08:10.456" v="16099"/>
          <ac:spMkLst>
            <pc:docMk/>
            <pc:sldMk cId="3765385164" sldId="278"/>
            <ac:spMk id="10" creationId="{7F40A907-E5EA-493E-B06C-573454987A6D}"/>
          </ac:spMkLst>
        </pc:spChg>
        <pc:spChg chg="add mod">
          <ac:chgData name="Han Hayoung" userId="f390518991b6f693" providerId="LiveId" clId="{B8152BDB-6116-4976-B617-EDA55D225095}" dt="2020-07-14T08:08:10.456" v="16099"/>
          <ac:spMkLst>
            <pc:docMk/>
            <pc:sldMk cId="3765385164" sldId="278"/>
            <ac:spMk id="11" creationId="{CD980770-8E30-4268-BE17-A7AC5AEA9AB4}"/>
          </ac:spMkLst>
        </pc:spChg>
        <pc:spChg chg="add del mod">
          <ac:chgData name="Han Hayoung" userId="f390518991b6f693" providerId="LiveId" clId="{B8152BDB-6116-4976-B617-EDA55D225095}" dt="2020-07-14T12:44:05.254" v="17615" actId="478"/>
          <ac:spMkLst>
            <pc:docMk/>
            <pc:sldMk cId="3765385164" sldId="278"/>
            <ac:spMk id="12" creationId="{3174827C-C150-4E4C-ADF0-8AC57F7DD5C5}"/>
          </ac:spMkLst>
        </pc:spChg>
        <pc:spChg chg="add mod">
          <ac:chgData name="Han Hayoung" userId="f390518991b6f693" providerId="LiveId" clId="{B8152BDB-6116-4976-B617-EDA55D225095}" dt="2020-07-14T12:50:40.163" v="17764" actId="1035"/>
          <ac:spMkLst>
            <pc:docMk/>
            <pc:sldMk cId="3765385164" sldId="278"/>
            <ac:spMk id="13" creationId="{CFC2D765-6D44-4904-B498-254AA313F1A1}"/>
          </ac:spMkLst>
        </pc:spChg>
        <pc:spChg chg="add mod">
          <ac:chgData name="Han Hayoung" userId="f390518991b6f693" providerId="LiveId" clId="{B8152BDB-6116-4976-B617-EDA55D225095}" dt="2020-07-14T08:08:10.456" v="16099"/>
          <ac:spMkLst>
            <pc:docMk/>
            <pc:sldMk cId="3765385164" sldId="278"/>
            <ac:spMk id="14" creationId="{B5C51E6A-D059-48B5-9AEB-5B11E483F150}"/>
          </ac:spMkLst>
        </pc:spChg>
        <pc:spChg chg="del mod">
          <ac:chgData name="Han Hayoung" userId="f390518991b6f693" providerId="LiveId" clId="{B8152BDB-6116-4976-B617-EDA55D225095}" dt="2020-07-14T08:08:03.047" v="16094" actId="478"/>
          <ac:spMkLst>
            <pc:docMk/>
            <pc:sldMk cId="3765385164" sldId="278"/>
            <ac:spMk id="19" creationId="{00000000-0000-0000-0000-000000000000}"/>
          </ac:spMkLst>
        </pc:spChg>
        <pc:spChg chg="del mod">
          <ac:chgData name="Han Hayoung" userId="f390518991b6f693" providerId="LiveId" clId="{B8152BDB-6116-4976-B617-EDA55D225095}" dt="2020-07-14T08:08:05.830" v="16096" actId="478"/>
          <ac:spMkLst>
            <pc:docMk/>
            <pc:sldMk cId="3765385164" sldId="278"/>
            <ac:spMk id="35" creationId="{A0E921A8-A320-4A3A-861A-4BE117049D0E}"/>
          </ac:spMkLst>
        </pc:spChg>
      </pc:sldChg>
      <pc:sldChg chg="addSp delSp modSp add mod">
        <pc:chgData name="Han Hayoung" userId="f390518991b6f693" providerId="LiveId" clId="{B8152BDB-6116-4976-B617-EDA55D225095}" dt="2020-07-15T02:07:03.977" v="22018" actId="1036"/>
        <pc:sldMkLst>
          <pc:docMk/>
          <pc:sldMk cId="289715278" sldId="279"/>
        </pc:sldMkLst>
        <pc:spChg chg="mod">
          <ac:chgData name="Han Hayoung" userId="f390518991b6f693" providerId="LiveId" clId="{B8152BDB-6116-4976-B617-EDA55D225095}" dt="2020-07-15T02:06:54.114" v="22001" actId="1076"/>
          <ac:spMkLst>
            <pc:docMk/>
            <pc:sldMk cId="289715278" sldId="279"/>
            <ac:spMk id="2" creationId="{B473318A-C680-4FAE-B984-2C86C1EE443B}"/>
          </ac:spMkLst>
        </pc:spChg>
        <pc:spChg chg="add del mod">
          <ac:chgData name="Han Hayoung" userId="f390518991b6f693" providerId="LiveId" clId="{B8152BDB-6116-4976-B617-EDA55D225095}" dt="2020-07-15T02:06:36.577" v="21998"/>
          <ac:spMkLst>
            <pc:docMk/>
            <pc:sldMk cId="289715278" sldId="279"/>
            <ac:spMk id="3" creationId="{2F48B142-8BE5-43D8-AB0D-262B0D44B078}"/>
          </ac:spMkLst>
        </pc:spChg>
        <pc:spChg chg="del">
          <ac:chgData name="Han Hayoung" userId="f390518991b6f693" providerId="LiveId" clId="{B8152BDB-6116-4976-B617-EDA55D225095}" dt="2020-07-13T01:35:12.457" v="6026" actId="478"/>
          <ac:spMkLst>
            <pc:docMk/>
            <pc:sldMk cId="289715278" sldId="279"/>
            <ac:spMk id="3" creationId="{6317EDB0-C688-43DD-B179-A9F5E6B2F3B6}"/>
          </ac:spMkLst>
        </pc:spChg>
        <pc:spChg chg="del">
          <ac:chgData name="Han Hayoung" userId="f390518991b6f693" providerId="LiveId" clId="{B8152BDB-6116-4976-B617-EDA55D225095}" dt="2020-07-14T08:08:16.293" v="16100" actId="478"/>
          <ac:spMkLst>
            <pc:docMk/>
            <pc:sldMk cId="289715278" sldId="279"/>
            <ac:spMk id="4" creationId="{00000000-0000-0000-0000-000000000000}"/>
          </ac:spMkLst>
        </pc:spChg>
        <pc:spChg chg="del">
          <ac:chgData name="Han Hayoung" userId="f390518991b6f693" providerId="LiveId" clId="{B8152BDB-6116-4976-B617-EDA55D225095}" dt="2020-07-13T01:19:30.088" v="5428" actId="478"/>
          <ac:spMkLst>
            <pc:docMk/>
            <pc:sldMk cId="289715278" sldId="279"/>
            <ac:spMk id="6" creationId="{F4FB93D9-9A68-4825-B554-61950D63FCF5}"/>
          </ac:spMkLst>
        </pc:spChg>
        <pc:spChg chg="del">
          <ac:chgData name="Han Hayoung" userId="f390518991b6f693" providerId="LiveId" clId="{B8152BDB-6116-4976-B617-EDA55D225095}" dt="2020-07-13T01:24:45.095" v="5445" actId="478"/>
          <ac:spMkLst>
            <pc:docMk/>
            <pc:sldMk cId="289715278" sldId="279"/>
            <ac:spMk id="7" creationId="{94177766-A69B-4B3F-AB9D-1285EE01626F}"/>
          </ac:spMkLst>
        </pc:spChg>
        <pc:spChg chg="del">
          <ac:chgData name="Han Hayoung" userId="f390518991b6f693" providerId="LiveId" clId="{B8152BDB-6116-4976-B617-EDA55D225095}" dt="2020-07-14T08:08:16.293" v="16100" actId="478"/>
          <ac:spMkLst>
            <pc:docMk/>
            <pc:sldMk cId="289715278" sldId="279"/>
            <ac:spMk id="9" creationId="{00000000-0000-0000-0000-000000000000}"/>
          </ac:spMkLst>
        </pc:spChg>
        <pc:spChg chg="add del mod">
          <ac:chgData name="Han Hayoung" userId="f390518991b6f693" providerId="LiveId" clId="{B8152BDB-6116-4976-B617-EDA55D225095}" dt="2020-07-15T02:06:18.483" v="21988" actId="478"/>
          <ac:spMkLst>
            <pc:docMk/>
            <pc:sldMk cId="289715278" sldId="279"/>
            <ac:spMk id="9" creationId="{B78C5C1C-DA57-4630-9A58-DEFD2CF68A01}"/>
          </ac:spMkLst>
        </pc:spChg>
        <pc:spChg chg="add mod">
          <ac:chgData name="Han Hayoung" userId="f390518991b6f693" providerId="LiveId" clId="{B8152BDB-6116-4976-B617-EDA55D225095}" dt="2020-07-14T08:08:16.938" v="16101"/>
          <ac:spMkLst>
            <pc:docMk/>
            <pc:sldMk cId="289715278" sldId="279"/>
            <ac:spMk id="10" creationId="{56F9DBE7-577B-4B00-BF87-ECE0F4C039BB}"/>
          </ac:spMkLst>
        </pc:spChg>
        <pc:spChg chg="add mod">
          <ac:chgData name="Han Hayoung" userId="f390518991b6f693" providerId="LiveId" clId="{B8152BDB-6116-4976-B617-EDA55D225095}" dt="2020-07-14T08:08:16.938" v="16101"/>
          <ac:spMkLst>
            <pc:docMk/>
            <pc:sldMk cId="289715278" sldId="279"/>
            <ac:spMk id="11" creationId="{90387947-1978-488D-9B37-BCF797920DC5}"/>
          </ac:spMkLst>
        </pc:spChg>
        <pc:spChg chg="add mod">
          <ac:chgData name="Han Hayoung" userId="f390518991b6f693" providerId="LiveId" clId="{B8152BDB-6116-4976-B617-EDA55D225095}" dt="2020-07-14T12:49:57.703" v="17752" actId="1035"/>
          <ac:spMkLst>
            <pc:docMk/>
            <pc:sldMk cId="289715278" sldId="279"/>
            <ac:spMk id="12" creationId="{FA62D60F-BA52-475C-A42F-C47BE7EBB02E}"/>
          </ac:spMkLst>
        </pc:spChg>
        <pc:spChg chg="add mod">
          <ac:chgData name="Han Hayoung" userId="f390518991b6f693" providerId="LiveId" clId="{B8152BDB-6116-4976-B617-EDA55D225095}" dt="2020-07-14T08:08:16.938" v="16101"/>
          <ac:spMkLst>
            <pc:docMk/>
            <pc:sldMk cId="289715278" sldId="279"/>
            <ac:spMk id="13" creationId="{97EF54B4-7F70-45F8-96AB-63BA87B12A89}"/>
          </ac:spMkLst>
        </pc:spChg>
        <pc:spChg chg="add del mod">
          <ac:chgData name="Han Hayoung" userId="f390518991b6f693" providerId="LiveId" clId="{B8152BDB-6116-4976-B617-EDA55D225095}" dt="2020-07-14T08:08:16.293" v="16100" actId="478"/>
          <ac:spMkLst>
            <pc:docMk/>
            <pc:sldMk cId="289715278" sldId="279"/>
            <ac:spMk id="15" creationId="{203C0E5C-0D3B-4443-8A13-938821A4806A}"/>
          </ac:spMkLst>
        </pc:spChg>
        <pc:spChg chg="del">
          <ac:chgData name="Han Hayoung" userId="f390518991b6f693" providerId="LiveId" clId="{B8152BDB-6116-4976-B617-EDA55D225095}" dt="2020-07-14T08:08:16.293" v="16100" actId="478"/>
          <ac:spMkLst>
            <pc:docMk/>
            <pc:sldMk cId="289715278" sldId="279"/>
            <ac:spMk id="19" creationId="{00000000-0000-0000-0000-000000000000}"/>
          </ac:spMkLst>
        </pc:spChg>
        <pc:spChg chg="del">
          <ac:chgData name="Han Hayoung" userId="f390518991b6f693" providerId="LiveId" clId="{B8152BDB-6116-4976-B617-EDA55D225095}" dt="2020-07-14T08:08:16.293" v="16100" actId="478"/>
          <ac:spMkLst>
            <pc:docMk/>
            <pc:sldMk cId="289715278" sldId="279"/>
            <ac:spMk id="35" creationId="{A0E921A8-A320-4A3A-861A-4BE117049D0E}"/>
          </ac:spMkLst>
        </pc:spChg>
        <pc:picChg chg="add mod">
          <ac:chgData name="Han Hayoung" userId="f390518991b6f693" providerId="LiveId" clId="{B8152BDB-6116-4976-B617-EDA55D225095}" dt="2020-07-15T02:07:03.977" v="22018" actId="1036"/>
          <ac:picMkLst>
            <pc:docMk/>
            <pc:sldMk cId="289715278" sldId="279"/>
            <ac:picMk id="8" creationId="{DD8B5361-E21A-4086-B746-6F7BD480B03F}"/>
          </ac:picMkLst>
        </pc:picChg>
        <pc:picChg chg="add del mod">
          <ac:chgData name="Han Hayoung" userId="f390518991b6f693" providerId="LiveId" clId="{B8152BDB-6116-4976-B617-EDA55D225095}" dt="2020-07-13T01:34:05.292" v="6005" actId="21"/>
          <ac:picMkLst>
            <pc:docMk/>
            <pc:sldMk cId="289715278" sldId="279"/>
            <ac:picMk id="11" creationId="{456C6651-24F1-4610-A7B3-3349A02779DC}"/>
          </ac:picMkLst>
        </pc:picChg>
        <pc:picChg chg="add del mod">
          <ac:chgData name="Han Hayoung" userId="f390518991b6f693" providerId="LiveId" clId="{B8152BDB-6116-4976-B617-EDA55D225095}" dt="2020-07-13T08:36:00.214" v="8793" actId="21"/>
          <ac:picMkLst>
            <pc:docMk/>
            <pc:sldMk cId="289715278" sldId="279"/>
            <ac:picMk id="13" creationId="{B0C6453F-544A-4997-B43E-E38A9E620DB0}"/>
          </ac:picMkLst>
        </pc:picChg>
        <pc:picChg chg="add mod">
          <ac:chgData name="Han Hayoung" userId="f390518991b6f693" providerId="LiveId" clId="{B8152BDB-6116-4976-B617-EDA55D225095}" dt="2020-07-15T02:07:03.977" v="22018" actId="1036"/>
          <ac:picMkLst>
            <pc:docMk/>
            <pc:sldMk cId="289715278" sldId="279"/>
            <ac:picMk id="14" creationId="{57AE7E7A-7A86-40E2-B067-A3CE62EF5E26}"/>
          </ac:picMkLst>
        </pc:picChg>
      </pc:sldChg>
      <pc:sldChg chg="addSp delSp modSp add mod">
        <pc:chgData name="Han Hayoung" userId="f390518991b6f693" providerId="LiveId" clId="{B8152BDB-6116-4976-B617-EDA55D225095}" dt="2020-07-16T01:17:22.536" v="24236" actId="166"/>
        <pc:sldMkLst>
          <pc:docMk/>
          <pc:sldMk cId="1729850436" sldId="280"/>
        </pc:sldMkLst>
        <pc:spChg chg="add mod">
          <ac:chgData name="Han Hayoung" userId="f390518991b6f693" providerId="LiveId" clId="{B8152BDB-6116-4976-B617-EDA55D225095}" dt="2020-07-14T13:31:50.782" v="18640" actId="20577"/>
          <ac:spMkLst>
            <pc:docMk/>
            <pc:sldMk cId="1729850436" sldId="280"/>
            <ac:spMk id="2" creationId="{E81F381A-AB0A-4C91-86A3-1773537CCB78}"/>
          </ac:spMkLst>
        </pc:spChg>
        <pc:spChg chg="del">
          <ac:chgData name="Han Hayoung" userId="f390518991b6f693" providerId="LiveId" clId="{B8152BDB-6116-4976-B617-EDA55D225095}" dt="2020-07-14T08:09:54.853" v="16130" actId="478"/>
          <ac:spMkLst>
            <pc:docMk/>
            <pc:sldMk cId="1729850436" sldId="280"/>
            <ac:spMk id="4" creationId="{00000000-0000-0000-0000-000000000000}"/>
          </ac:spMkLst>
        </pc:spChg>
        <pc:spChg chg="add del mod">
          <ac:chgData name="Han Hayoung" userId="f390518991b6f693" providerId="LiveId" clId="{B8152BDB-6116-4976-B617-EDA55D225095}" dt="2020-07-14T05:19:14.868" v="12051" actId="478"/>
          <ac:spMkLst>
            <pc:docMk/>
            <pc:sldMk cId="1729850436" sldId="280"/>
            <ac:spMk id="7" creationId="{664BC3D1-15FF-432C-BFAD-CACB35668F02}"/>
          </ac:spMkLst>
        </pc:spChg>
        <pc:spChg chg="del">
          <ac:chgData name="Han Hayoung" userId="f390518991b6f693" providerId="LiveId" clId="{B8152BDB-6116-4976-B617-EDA55D225095}" dt="2020-07-14T08:09:54.853" v="16130" actId="478"/>
          <ac:spMkLst>
            <pc:docMk/>
            <pc:sldMk cId="1729850436" sldId="280"/>
            <ac:spMk id="9" creationId="{00000000-0000-0000-0000-000000000000}"/>
          </ac:spMkLst>
        </pc:spChg>
        <pc:spChg chg="mod">
          <ac:chgData name="Han Hayoung" userId="f390518991b6f693" providerId="LiveId" clId="{B8152BDB-6116-4976-B617-EDA55D225095}" dt="2020-07-16T01:17:19.380" v="24235" actId="164"/>
          <ac:spMkLst>
            <pc:docMk/>
            <pc:sldMk cId="1729850436" sldId="280"/>
            <ac:spMk id="11" creationId="{EDC19878-3673-48A5-9EBC-AAA2B99C99C1}"/>
          </ac:spMkLst>
        </pc:spChg>
        <pc:spChg chg="add mod">
          <ac:chgData name="Han Hayoung" userId="f390518991b6f693" providerId="LiveId" clId="{B8152BDB-6116-4976-B617-EDA55D225095}" dt="2020-07-14T08:09:56.922" v="16132"/>
          <ac:spMkLst>
            <pc:docMk/>
            <pc:sldMk cId="1729850436" sldId="280"/>
            <ac:spMk id="15" creationId="{335CFB18-09E4-4A68-9358-921F3EF9D264}"/>
          </ac:spMkLst>
        </pc:spChg>
        <pc:spChg chg="add mod">
          <ac:chgData name="Han Hayoung" userId="f390518991b6f693" providerId="LiveId" clId="{B8152BDB-6116-4976-B617-EDA55D225095}" dt="2020-07-14T08:09:56.922" v="16132"/>
          <ac:spMkLst>
            <pc:docMk/>
            <pc:sldMk cId="1729850436" sldId="280"/>
            <ac:spMk id="16" creationId="{3FC48048-2553-465D-A33C-6B9B238D7447}"/>
          </ac:spMkLst>
        </pc:spChg>
        <pc:spChg chg="add mod">
          <ac:chgData name="Han Hayoung" userId="f390518991b6f693" providerId="LiveId" clId="{B8152BDB-6116-4976-B617-EDA55D225095}" dt="2020-07-14T13:12:26.969" v="18063" actId="1035"/>
          <ac:spMkLst>
            <pc:docMk/>
            <pc:sldMk cId="1729850436" sldId="280"/>
            <ac:spMk id="17" creationId="{174EBF46-EB0B-4D41-9014-ADCECD4B8D5C}"/>
          </ac:spMkLst>
        </pc:spChg>
        <pc:spChg chg="add mod">
          <ac:chgData name="Han Hayoung" userId="f390518991b6f693" providerId="LiveId" clId="{B8152BDB-6116-4976-B617-EDA55D225095}" dt="2020-07-14T08:09:56.922" v="16132"/>
          <ac:spMkLst>
            <pc:docMk/>
            <pc:sldMk cId="1729850436" sldId="280"/>
            <ac:spMk id="18" creationId="{AF51B009-DDF1-469B-8BE9-A3C6671ECC8A}"/>
          </ac:spMkLst>
        </pc:spChg>
        <pc:spChg chg="del">
          <ac:chgData name="Han Hayoung" userId="f390518991b6f693" providerId="LiveId" clId="{B8152BDB-6116-4976-B617-EDA55D225095}" dt="2020-07-14T08:09:56.482" v="16131" actId="478"/>
          <ac:spMkLst>
            <pc:docMk/>
            <pc:sldMk cId="1729850436" sldId="280"/>
            <ac:spMk id="19" creationId="{00000000-0000-0000-0000-000000000000}"/>
          </ac:spMkLst>
        </pc:spChg>
        <pc:spChg chg="add mod">
          <ac:chgData name="Han Hayoung" userId="f390518991b6f693" providerId="LiveId" clId="{B8152BDB-6116-4976-B617-EDA55D225095}" dt="2020-07-14T14:08:50.403" v="19871"/>
          <ac:spMkLst>
            <pc:docMk/>
            <pc:sldMk cId="1729850436" sldId="280"/>
            <ac:spMk id="20" creationId="{A7FFE243-9A5B-46AA-8C3B-621C6D98220F}"/>
          </ac:spMkLst>
        </pc:spChg>
        <pc:spChg chg="del mod">
          <ac:chgData name="Han Hayoung" userId="f390518991b6f693" providerId="LiveId" clId="{B8152BDB-6116-4976-B617-EDA55D225095}" dt="2020-07-14T08:09:54.853" v="16130" actId="478"/>
          <ac:spMkLst>
            <pc:docMk/>
            <pc:sldMk cId="1729850436" sldId="280"/>
            <ac:spMk id="30" creationId="{00000000-0000-0000-0000-000000000000}"/>
          </ac:spMkLst>
        </pc:spChg>
        <pc:grpChg chg="add mod">
          <ac:chgData name="Han Hayoung" userId="f390518991b6f693" providerId="LiveId" clId="{B8152BDB-6116-4976-B617-EDA55D225095}" dt="2020-07-16T01:17:19.380" v="24235" actId="164"/>
          <ac:grpSpMkLst>
            <pc:docMk/>
            <pc:sldMk cId="1729850436" sldId="280"/>
            <ac:grpSpMk id="4" creationId="{D51BEF18-89C1-4205-90B2-88E7EFA4A3E3}"/>
          </ac:grpSpMkLst>
        </pc:grpChg>
        <pc:picChg chg="add mod ord modCrop">
          <ac:chgData name="Han Hayoung" userId="f390518991b6f693" providerId="LiveId" clId="{B8152BDB-6116-4976-B617-EDA55D225095}" dt="2020-07-16T01:17:19.380" v="24235" actId="164"/>
          <ac:picMkLst>
            <pc:docMk/>
            <pc:sldMk cId="1729850436" sldId="280"/>
            <ac:picMk id="3" creationId="{AE48B867-D171-484B-BBDE-A26E9836BC3F}"/>
          </ac:picMkLst>
        </pc:picChg>
        <pc:picChg chg="add del mod modCrop">
          <ac:chgData name="Han Hayoung" userId="f390518991b6f693" providerId="LiveId" clId="{B8152BDB-6116-4976-B617-EDA55D225095}" dt="2020-07-14T05:21:30.785" v="12059" actId="478"/>
          <ac:picMkLst>
            <pc:docMk/>
            <pc:sldMk cId="1729850436" sldId="280"/>
            <ac:picMk id="6" creationId="{3B00229C-8A24-4044-9AF6-00B77FBB6EC3}"/>
          </ac:picMkLst>
        </pc:picChg>
        <pc:picChg chg="add mod ord modCrop">
          <ac:chgData name="Han Hayoung" userId="f390518991b6f693" providerId="LiveId" clId="{B8152BDB-6116-4976-B617-EDA55D225095}" dt="2020-07-16T01:17:22.536" v="24236" actId="166"/>
          <ac:picMkLst>
            <pc:docMk/>
            <pc:sldMk cId="1729850436" sldId="280"/>
            <ac:picMk id="10" creationId="{4AA3BA63-B4AB-4EE9-9C7D-C39D3FF134D5}"/>
          </ac:picMkLst>
        </pc:picChg>
        <pc:cxnChg chg="add del">
          <ac:chgData name="Han Hayoung" userId="f390518991b6f693" providerId="LiveId" clId="{B8152BDB-6116-4976-B617-EDA55D225095}" dt="2020-07-14T06:18:24.152" v="14027" actId="478"/>
          <ac:cxnSpMkLst>
            <pc:docMk/>
            <pc:sldMk cId="1729850436" sldId="280"/>
            <ac:cxnSpMk id="8" creationId="{B92F6332-672D-4F37-9E44-CA04A6198F2C}"/>
          </ac:cxnSpMkLst>
        </pc:cxnChg>
        <pc:cxnChg chg="add mod">
          <ac:chgData name="Han Hayoung" userId="f390518991b6f693" providerId="LiveId" clId="{B8152BDB-6116-4976-B617-EDA55D225095}" dt="2020-07-14T13:31:25.243" v="18620" actId="208"/>
          <ac:cxnSpMkLst>
            <pc:docMk/>
            <pc:sldMk cId="1729850436" sldId="280"/>
            <ac:cxnSpMk id="12" creationId="{3A864C47-F96B-4168-9720-78722CF38561}"/>
          </ac:cxnSpMkLst>
        </pc:cxnChg>
      </pc:sldChg>
      <pc:sldChg chg="addSp delSp modSp add del mod">
        <pc:chgData name="Han Hayoung" userId="f390518991b6f693" providerId="LiveId" clId="{B8152BDB-6116-4976-B617-EDA55D225095}" dt="2020-07-14T05:34:56.254" v="12261" actId="47"/>
        <pc:sldMkLst>
          <pc:docMk/>
          <pc:sldMk cId="988315216" sldId="281"/>
        </pc:sldMkLst>
        <pc:spChg chg="add mod">
          <ac:chgData name="Han Hayoung" userId="f390518991b6f693" providerId="LiveId" clId="{B8152BDB-6116-4976-B617-EDA55D225095}" dt="2020-07-13T02:40:11.272" v="7496" actId="1076"/>
          <ac:spMkLst>
            <pc:docMk/>
            <pc:sldMk cId="988315216" sldId="281"/>
            <ac:spMk id="7" creationId="{ADE9DB1D-8DC6-4E77-98DC-ADFEBB3A033A}"/>
          </ac:spMkLst>
        </pc:spChg>
        <pc:spChg chg="add mod">
          <ac:chgData name="Han Hayoung" userId="f390518991b6f693" providerId="LiveId" clId="{B8152BDB-6116-4976-B617-EDA55D225095}" dt="2020-07-13T02:41:02.573" v="7596" actId="1076"/>
          <ac:spMkLst>
            <pc:docMk/>
            <pc:sldMk cId="988315216" sldId="281"/>
            <ac:spMk id="8" creationId="{E0644D3B-8E72-49F7-BC77-613524016BE7}"/>
          </ac:spMkLst>
        </pc:spChg>
        <pc:spChg chg="mod">
          <ac:chgData name="Han Hayoung" userId="f390518991b6f693" providerId="LiveId" clId="{B8152BDB-6116-4976-B617-EDA55D225095}" dt="2020-07-14T02:05:35.510" v="10577" actId="20577"/>
          <ac:spMkLst>
            <pc:docMk/>
            <pc:sldMk cId="988315216" sldId="281"/>
            <ac:spMk id="30" creationId="{00000000-0000-0000-0000-000000000000}"/>
          </ac:spMkLst>
        </pc:spChg>
        <pc:picChg chg="add del mod modCrop">
          <ac:chgData name="Han Hayoung" userId="f390518991b6f693" providerId="LiveId" clId="{B8152BDB-6116-4976-B617-EDA55D225095}" dt="2020-07-14T05:21:53.210" v="12113" actId="21"/>
          <ac:picMkLst>
            <pc:docMk/>
            <pc:sldMk cId="988315216" sldId="281"/>
            <ac:picMk id="3" creationId="{308726D1-4593-413E-BD89-9989A88FF28C}"/>
          </ac:picMkLst>
        </pc:picChg>
        <pc:picChg chg="add mod modCrop">
          <ac:chgData name="Han Hayoung" userId="f390518991b6f693" providerId="LiveId" clId="{B8152BDB-6116-4976-B617-EDA55D225095}" dt="2020-07-14T05:20:08.771" v="12058" actId="732"/>
          <ac:picMkLst>
            <pc:docMk/>
            <pc:sldMk cId="988315216" sldId="281"/>
            <ac:picMk id="6" creationId="{02260C1D-AEFE-47BF-AB62-98A4BAAF69D9}"/>
          </ac:picMkLst>
        </pc:picChg>
      </pc:sldChg>
      <pc:sldChg chg="addSp delSp modSp add mod ord">
        <pc:chgData name="Han Hayoung" userId="f390518991b6f693" providerId="LiveId" clId="{B8152BDB-6116-4976-B617-EDA55D225095}" dt="2020-07-14T14:07:02.091" v="19708"/>
        <pc:sldMkLst>
          <pc:docMk/>
          <pc:sldMk cId="1997985354" sldId="282"/>
        </pc:sldMkLst>
        <pc:spChg chg="add del mod">
          <ac:chgData name="Han Hayoung" userId="f390518991b6f693" providerId="LiveId" clId="{B8152BDB-6116-4976-B617-EDA55D225095}" dt="2020-07-13T05:15:51.354" v="7598" actId="478"/>
          <ac:spMkLst>
            <pc:docMk/>
            <pc:sldMk cId="1997985354" sldId="282"/>
            <ac:spMk id="2" creationId="{033A4618-E1FF-469D-AC2F-95DF2B70B450}"/>
          </ac:spMkLst>
        </pc:spChg>
        <pc:spChg chg="del">
          <ac:chgData name="Han Hayoung" userId="f390518991b6f693" providerId="LiveId" clId="{B8152BDB-6116-4976-B617-EDA55D225095}" dt="2020-07-14T08:09:16.043" v="16112" actId="478"/>
          <ac:spMkLst>
            <pc:docMk/>
            <pc:sldMk cId="1997985354" sldId="282"/>
            <ac:spMk id="4" creationId="{00000000-0000-0000-0000-000000000000}"/>
          </ac:spMkLst>
        </pc:spChg>
        <pc:spChg chg="add mod">
          <ac:chgData name="Han Hayoung" userId="f390518991b6f693" providerId="LiveId" clId="{B8152BDB-6116-4976-B617-EDA55D225095}" dt="2020-07-14T13:21:02.987" v="18287" actId="20577"/>
          <ac:spMkLst>
            <pc:docMk/>
            <pc:sldMk cId="1997985354" sldId="282"/>
            <ac:spMk id="8" creationId="{645B09E4-A0B7-4357-AA88-8225C7285C2B}"/>
          </ac:spMkLst>
        </pc:spChg>
        <pc:spChg chg="del">
          <ac:chgData name="Han Hayoung" userId="f390518991b6f693" providerId="LiveId" clId="{B8152BDB-6116-4976-B617-EDA55D225095}" dt="2020-07-14T08:09:16.043" v="16112" actId="478"/>
          <ac:spMkLst>
            <pc:docMk/>
            <pc:sldMk cId="1997985354" sldId="282"/>
            <ac:spMk id="9" creationId="{00000000-0000-0000-0000-000000000000}"/>
          </ac:spMkLst>
        </pc:spChg>
        <pc:spChg chg="add mod">
          <ac:chgData name="Han Hayoung" userId="f390518991b6f693" providerId="LiveId" clId="{B8152BDB-6116-4976-B617-EDA55D225095}" dt="2020-07-14T08:09:16.412" v="16113"/>
          <ac:spMkLst>
            <pc:docMk/>
            <pc:sldMk cId="1997985354" sldId="282"/>
            <ac:spMk id="10" creationId="{9C7F3225-467B-4230-A8D2-4011DDECD13C}"/>
          </ac:spMkLst>
        </pc:spChg>
        <pc:spChg chg="add del mod">
          <ac:chgData name="Han Hayoung" userId="f390518991b6f693" providerId="LiveId" clId="{B8152BDB-6116-4976-B617-EDA55D225095}" dt="2020-07-13T05:38:50.304" v="7876" actId="21"/>
          <ac:spMkLst>
            <pc:docMk/>
            <pc:sldMk cId="1997985354" sldId="282"/>
            <ac:spMk id="10" creationId="{E6AD2754-AFA7-4E6E-A6EC-67568ACCF462}"/>
          </ac:spMkLst>
        </pc:spChg>
        <pc:spChg chg="add mod">
          <ac:chgData name="Han Hayoung" userId="f390518991b6f693" providerId="LiveId" clId="{B8152BDB-6116-4976-B617-EDA55D225095}" dt="2020-07-14T08:09:16.412" v="16113"/>
          <ac:spMkLst>
            <pc:docMk/>
            <pc:sldMk cId="1997985354" sldId="282"/>
            <ac:spMk id="11" creationId="{05D64A90-932F-4A6F-9E66-685B82806742}"/>
          </ac:spMkLst>
        </pc:spChg>
        <pc:spChg chg="add mod">
          <ac:chgData name="Han Hayoung" userId="f390518991b6f693" providerId="LiveId" clId="{B8152BDB-6116-4976-B617-EDA55D225095}" dt="2020-07-14T13:11:28.660" v="18015" actId="1035"/>
          <ac:spMkLst>
            <pc:docMk/>
            <pc:sldMk cId="1997985354" sldId="282"/>
            <ac:spMk id="12" creationId="{B188B174-4E7B-44FC-B652-A8442BA03323}"/>
          </ac:spMkLst>
        </pc:spChg>
        <pc:spChg chg="add mod">
          <ac:chgData name="Han Hayoung" userId="f390518991b6f693" providerId="LiveId" clId="{B8152BDB-6116-4976-B617-EDA55D225095}" dt="2020-07-14T08:09:16.412" v="16113"/>
          <ac:spMkLst>
            <pc:docMk/>
            <pc:sldMk cId="1997985354" sldId="282"/>
            <ac:spMk id="13" creationId="{26C82C35-813C-4E8E-A8D9-3C8F00D93A70}"/>
          </ac:spMkLst>
        </pc:spChg>
        <pc:spChg chg="add mod">
          <ac:chgData name="Han Hayoung" userId="f390518991b6f693" providerId="LiveId" clId="{B8152BDB-6116-4976-B617-EDA55D225095}" dt="2020-07-14T14:07:02.091" v="19708"/>
          <ac:spMkLst>
            <pc:docMk/>
            <pc:sldMk cId="1997985354" sldId="282"/>
            <ac:spMk id="14" creationId="{F58099ED-7A84-4C7C-99C3-71457C9F7794}"/>
          </ac:spMkLst>
        </pc:spChg>
        <pc:spChg chg="del">
          <ac:chgData name="Han Hayoung" userId="f390518991b6f693" providerId="LiveId" clId="{B8152BDB-6116-4976-B617-EDA55D225095}" dt="2020-07-14T08:09:16.043" v="16112" actId="478"/>
          <ac:spMkLst>
            <pc:docMk/>
            <pc:sldMk cId="1997985354" sldId="282"/>
            <ac:spMk id="19" creationId="{00000000-0000-0000-0000-000000000000}"/>
          </ac:spMkLst>
        </pc:spChg>
        <pc:spChg chg="del mod">
          <ac:chgData name="Han Hayoung" userId="f390518991b6f693" providerId="LiveId" clId="{B8152BDB-6116-4976-B617-EDA55D225095}" dt="2020-07-14T08:09:16.043" v="16112" actId="478"/>
          <ac:spMkLst>
            <pc:docMk/>
            <pc:sldMk cId="1997985354" sldId="282"/>
            <ac:spMk id="30" creationId="{00000000-0000-0000-0000-000000000000}"/>
          </ac:spMkLst>
        </pc:spChg>
        <pc:picChg chg="add mod">
          <ac:chgData name="Han Hayoung" userId="f390518991b6f693" providerId="LiveId" clId="{B8152BDB-6116-4976-B617-EDA55D225095}" dt="2020-07-14T13:19:07.256" v="18249" actId="1036"/>
          <ac:picMkLst>
            <pc:docMk/>
            <pc:sldMk cId="1997985354" sldId="282"/>
            <ac:picMk id="5" creationId="{00FDD622-CAA8-46A1-8855-F7A6606FD7BE}"/>
          </ac:picMkLst>
        </pc:picChg>
        <pc:picChg chg="add del mod">
          <ac:chgData name="Han Hayoung" userId="f390518991b6f693" providerId="LiveId" clId="{B8152BDB-6116-4976-B617-EDA55D225095}" dt="2020-07-13T05:34:58.932" v="7736" actId="21"/>
          <ac:picMkLst>
            <pc:docMk/>
            <pc:sldMk cId="1997985354" sldId="282"/>
            <ac:picMk id="7" creationId="{DA79506D-0D7C-43BE-ACB6-DE1F884E6DD8}"/>
          </ac:picMkLst>
        </pc:picChg>
      </pc:sldChg>
      <pc:sldChg chg="addSp delSp modSp add mod ord">
        <pc:chgData name="Han Hayoung" userId="f390518991b6f693" providerId="LiveId" clId="{B8152BDB-6116-4976-B617-EDA55D225095}" dt="2020-07-14T14:07:09.109" v="19750"/>
        <pc:sldMkLst>
          <pc:docMk/>
          <pc:sldMk cId="1351145306" sldId="283"/>
        </pc:sldMkLst>
        <pc:spChg chg="del">
          <ac:chgData name="Han Hayoung" userId="f390518991b6f693" providerId="LiveId" clId="{B8152BDB-6116-4976-B617-EDA55D225095}" dt="2020-07-14T08:09:25.462" v="16116" actId="478"/>
          <ac:spMkLst>
            <pc:docMk/>
            <pc:sldMk cId="1351145306" sldId="283"/>
            <ac:spMk id="4" creationId="{00000000-0000-0000-0000-000000000000}"/>
          </ac:spMkLst>
        </pc:spChg>
        <pc:spChg chg="add mod">
          <ac:chgData name="Han Hayoung" userId="f390518991b6f693" providerId="LiveId" clId="{B8152BDB-6116-4976-B617-EDA55D225095}" dt="2020-07-14T13:21:17.664" v="18290" actId="1076"/>
          <ac:spMkLst>
            <pc:docMk/>
            <pc:sldMk cId="1351145306" sldId="283"/>
            <ac:spMk id="7" creationId="{A25B911F-81EA-4F56-AC2C-01FAA67617A5}"/>
          </ac:spMkLst>
        </pc:spChg>
        <pc:spChg chg="add mod">
          <ac:chgData name="Han Hayoung" userId="f390518991b6f693" providerId="LiveId" clId="{B8152BDB-6116-4976-B617-EDA55D225095}" dt="2020-07-14T08:09:25.892" v="16117"/>
          <ac:spMkLst>
            <pc:docMk/>
            <pc:sldMk cId="1351145306" sldId="283"/>
            <ac:spMk id="8" creationId="{F3BFCC5A-3087-4C88-8513-7E3F9129366B}"/>
          </ac:spMkLst>
        </pc:spChg>
        <pc:spChg chg="del">
          <ac:chgData name="Han Hayoung" userId="f390518991b6f693" providerId="LiveId" clId="{B8152BDB-6116-4976-B617-EDA55D225095}" dt="2020-07-14T08:09:20.459" v="16114" actId="478"/>
          <ac:spMkLst>
            <pc:docMk/>
            <pc:sldMk cId="1351145306" sldId="283"/>
            <ac:spMk id="9" creationId="{00000000-0000-0000-0000-000000000000}"/>
          </ac:spMkLst>
        </pc:spChg>
        <pc:spChg chg="add mod">
          <ac:chgData name="Han Hayoung" userId="f390518991b6f693" providerId="LiveId" clId="{B8152BDB-6116-4976-B617-EDA55D225095}" dt="2020-07-14T08:09:25.892" v="16117"/>
          <ac:spMkLst>
            <pc:docMk/>
            <pc:sldMk cId="1351145306" sldId="283"/>
            <ac:spMk id="10" creationId="{4695ADD9-B168-411E-AAE1-FF408F5273BA}"/>
          </ac:spMkLst>
        </pc:spChg>
        <pc:spChg chg="add mod">
          <ac:chgData name="Han Hayoung" userId="f390518991b6f693" providerId="LiveId" clId="{B8152BDB-6116-4976-B617-EDA55D225095}" dt="2020-07-14T13:11:38.509" v="18022" actId="1035"/>
          <ac:spMkLst>
            <pc:docMk/>
            <pc:sldMk cId="1351145306" sldId="283"/>
            <ac:spMk id="11" creationId="{FD8B90B5-EFA1-4BD0-AC93-D39D123424FD}"/>
          </ac:spMkLst>
        </pc:spChg>
        <pc:spChg chg="add mod">
          <ac:chgData name="Han Hayoung" userId="f390518991b6f693" providerId="LiveId" clId="{B8152BDB-6116-4976-B617-EDA55D225095}" dt="2020-07-14T08:09:25.892" v="16117"/>
          <ac:spMkLst>
            <pc:docMk/>
            <pc:sldMk cId="1351145306" sldId="283"/>
            <ac:spMk id="12" creationId="{5FA51779-EE05-4614-BC5E-FA00F57EBF88}"/>
          </ac:spMkLst>
        </pc:spChg>
        <pc:spChg chg="add mod">
          <ac:chgData name="Han Hayoung" userId="f390518991b6f693" providerId="LiveId" clId="{B8152BDB-6116-4976-B617-EDA55D225095}" dt="2020-07-14T14:07:09.109" v="19750"/>
          <ac:spMkLst>
            <pc:docMk/>
            <pc:sldMk cId="1351145306" sldId="283"/>
            <ac:spMk id="13" creationId="{0BCA7229-89E3-4D71-B2ED-AFD2C57CBEF4}"/>
          </ac:spMkLst>
        </pc:spChg>
        <pc:spChg chg="del">
          <ac:chgData name="Han Hayoung" userId="f390518991b6f693" providerId="LiveId" clId="{B8152BDB-6116-4976-B617-EDA55D225095}" dt="2020-07-14T08:09:25.462" v="16116" actId="478"/>
          <ac:spMkLst>
            <pc:docMk/>
            <pc:sldMk cId="1351145306" sldId="283"/>
            <ac:spMk id="19" creationId="{00000000-0000-0000-0000-000000000000}"/>
          </ac:spMkLst>
        </pc:spChg>
        <pc:spChg chg="del mod">
          <ac:chgData name="Han Hayoung" userId="f390518991b6f693" providerId="LiveId" clId="{B8152BDB-6116-4976-B617-EDA55D225095}" dt="2020-07-14T08:09:20.459" v="16114" actId="478"/>
          <ac:spMkLst>
            <pc:docMk/>
            <pc:sldMk cId="1351145306" sldId="283"/>
            <ac:spMk id="30" creationId="{00000000-0000-0000-0000-000000000000}"/>
          </ac:spMkLst>
        </pc:spChg>
        <pc:picChg chg="add mod">
          <ac:chgData name="Han Hayoung" userId="f390518991b6f693" providerId="LiveId" clId="{B8152BDB-6116-4976-B617-EDA55D225095}" dt="2020-07-14T13:21:38.316" v="18305" actId="1036"/>
          <ac:picMkLst>
            <pc:docMk/>
            <pc:sldMk cId="1351145306" sldId="283"/>
            <ac:picMk id="6" creationId="{C33F92EE-5CB9-41D7-BE01-639740447447}"/>
          </ac:picMkLst>
        </pc:picChg>
      </pc:sldChg>
      <pc:sldChg chg="addSp delSp modSp add mod">
        <pc:chgData name="Han Hayoung" userId="f390518991b6f693" providerId="LiveId" clId="{B8152BDB-6116-4976-B617-EDA55D225095}" dt="2020-07-16T01:17:27.786" v="24237" actId="164"/>
        <pc:sldMkLst>
          <pc:docMk/>
          <pc:sldMk cId="1803930975" sldId="284"/>
        </pc:sldMkLst>
        <pc:spChg chg="add mod">
          <ac:chgData name="Han Hayoung" userId="f390518991b6f693" providerId="LiveId" clId="{B8152BDB-6116-4976-B617-EDA55D225095}" dt="2020-07-14T13:40:02.897" v="18819" actId="1076"/>
          <ac:spMkLst>
            <pc:docMk/>
            <pc:sldMk cId="1803930975" sldId="284"/>
            <ac:spMk id="2" creationId="{F8F812B8-5C80-49F1-9DB0-09448B508029}"/>
          </ac:spMkLst>
        </pc:spChg>
        <pc:spChg chg="del">
          <ac:chgData name="Han Hayoung" userId="f390518991b6f693" providerId="LiveId" clId="{B8152BDB-6116-4976-B617-EDA55D225095}" dt="2020-07-14T08:10:03.959" v="16135" actId="478"/>
          <ac:spMkLst>
            <pc:docMk/>
            <pc:sldMk cId="1803930975" sldId="284"/>
            <ac:spMk id="4" creationId="{00000000-0000-0000-0000-000000000000}"/>
          </ac:spMkLst>
        </pc:spChg>
        <pc:spChg chg="add del mod">
          <ac:chgData name="Han Hayoung" userId="f390518991b6f693" providerId="LiveId" clId="{B8152BDB-6116-4976-B617-EDA55D225095}" dt="2020-07-14T05:38:32.162" v="12479" actId="478"/>
          <ac:spMkLst>
            <pc:docMk/>
            <pc:sldMk cId="1803930975" sldId="284"/>
            <ac:spMk id="5" creationId="{B3298623-4169-4DAB-88BC-CFBDE47202C4}"/>
          </ac:spMkLst>
        </pc:spChg>
        <pc:spChg chg="del">
          <ac:chgData name="Han Hayoung" userId="f390518991b6f693" providerId="LiveId" clId="{B8152BDB-6116-4976-B617-EDA55D225095}" dt="2020-07-14T08:10:03.959" v="16135" actId="478"/>
          <ac:spMkLst>
            <pc:docMk/>
            <pc:sldMk cId="1803930975" sldId="284"/>
            <ac:spMk id="9" creationId="{00000000-0000-0000-0000-000000000000}"/>
          </ac:spMkLst>
        </pc:spChg>
        <pc:spChg chg="mod">
          <ac:chgData name="Han Hayoung" userId="f390518991b6f693" providerId="LiveId" clId="{B8152BDB-6116-4976-B617-EDA55D225095}" dt="2020-07-16T01:17:27.786" v="24237" actId="164"/>
          <ac:spMkLst>
            <pc:docMk/>
            <pc:sldMk cId="1803930975" sldId="284"/>
            <ac:spMk id="9" creationId="{93C02179-63E8-498C-A008-1A3B3F725910}"/>
          </ac:spMkLst>
        </pc:spChg>
        <pc:spChg chg="add mod">
          <ac:chgData name="Han Hayoung" userId="f390518991b6f693" providerId="LiveId" clId="{B8152BDB-6116-4976-B617-EDA55D225095}" dt="2020-07-14T08:10:04.307" v="16136"/>
          <ac:spMkLst>
            <pc:docMk/>
            <pc:sldMk cId="1803930975" sldId="284"/>
            <ac:spMk id="10" creationId="{789F97F0-6396-410E-B816-1025B9A86BF2}"/>
          </ac:spMkLst>
        </pc:spChg>
        <pc:spChg chg="add mod">
          <ac:chgData name="Han Hayoung" userId="f390518991b6f693" providerId="LiveId" clId="{B8152BDB-6116-4976-B617-EDA55D225095}" dt="2020-07-14T08:10:04.307" v="16136"/>
          <ac:spMkLst>
            <pc:docMk/>
            <pc:sldMk cId="1803930975" sldId="284"/>
            <ac:spMk id="11" creationId="{825C5246-A9C1-428E-9FB1-600DEB000FAC}"/>
          </ac:spMkLst>
        </pc:spChg>
        <pc:spChg chg="add mod">
          <ac:chgData name="Han Hayoung" userId="f390518991b6f693" providerId="LiveId" clId="{B8152BDB-6116-4976-B617-EDA55D225095}" dt="2020-07-14T13:12:47.061" v="18077" actId="1035"/>
          <ac:spMkLst>
            <pc:docMk/>
            <pc:sldMk cId="1803930975" sldId="284"/>
            <ac:spMk id="12" creationId="{CB1C8AFD-0566-4C1F-A71A-2AC7AEDFDC46}"/>
          </ac:spMkLst>
        </pc:spChg>
        <pc:spChg chg="add mod">
          <ac:chgData name="Han Hayoung" userId="f390518991b6f693" providerId="LiveId" clId="{B8152BDB-6116-4976-B617-EDA55D225095}" dt="2020-07-14T08:10:04.307" v="16136"/>
          <ac:spMkLst>
            <pc:docMk/>
            <pc:sldMk cId="1803930975" sldId="284"/>
            <ac:spMk id="13" creationId="{EC686CD6-C4E5-4C26-9870-3D22EC27F8E8}"/>
          </ac:spMkLst>
        </pc:spChg>
        <pc:spChg chg="add mod">
          <ac:chgData name="Han Hayoung" userId="f390518991b6f693" providerId="LiveId" clId="{B8152BDB-6116-4976-B617-EDA55D225095}" dt="2020-07-14T14:08:57.457" v="19873"/>
          <ac:spMkLst>
            <pc:docMk/>
            <pc:sldMk cId="1803930975" sldId="284"/>
            <ac:spMk id="14" creationId="{20936694-F8A2-4B07-BEC9-DA930699D943}"/>
          </ac:spMkLst>
        </pc:spChg>
        <pc:spChg chg="del">
          <ac:chgData name="Han Hayoung" userId="f390518991b6f693" providerId="LiveId" clId="{B8152BDB-6116-4976-B617-EDA55D225095}" dt="2020-07-14T08:10:03.959" v="16135" actId="478"/>
          <ac:spMkLst>
            <pc:docMk/>
            <pc:sldMk cId="1803930975" sldId="284"/>
            <ac:spMk id="19" creationId="{00000000-0000-0000-0000-000000000000}"/>
          </ac:spMkLst>
        </pc:spChg>
        <pc:spChg chg="del">
          <ac:chgData name="Han Hayoung" userId="f390518991b6f693" providerId="LiveId" clId="{B8152BDB-6116-4976-B617-EDA55D225095}" dt="2020-07-14T08:10:03.959" v="16135" actId="478"/>
          <ac:spMkLst>
            <pc:docMk/>
            <pc:sldMk cId="1803930975" sldId="284"/>
            <ac:spMk id="30" creationId="{00000000-0000-0000-0000-000000000000}"/>
          </ac:spMkLst>
        </pc:spChg>
        <pc:grpChg chg="add mod">
          <ac:chgData name="Han Hayoung" userId="f390518991b6f693" providerId="LiveId" clId="{B8152BDB-6116-4976-B617-EDA55D225095}" dt="2020-07-16T01:17:27.786" v="24237" actId="164"/>
          <ac:grpSpMkLst>
            <pc:docMk/>
            <pc:sldMk cId="1803930975" sldId="284"/>
            <ac:grpSpMk id="4" creationId="{3B9C05A2-3805-443B-9C86-CD9E221CE7CC}"/>
          </ac:grpSpMkLst>
        </pc:grpChg>
        <pc:picChg chg="add mod modCrop">
          <ac:chgData name="Han Hayoung" userId="f390518991b6f693" providerId="LiveId" clId="{B8152BDB-6116-4976-B617-EDA55D225095}" dt="2020-07-16T01:17:27.786" v="24237" actId="164"/>
          <ac:picMkLst>
            <pc:docMk/>
            <pc:sldMk cId="1803930975" sldId="284"/>
            <ac:picMk id="3" creationId="{FE2FDE27-8E69-4FE8-B18B-2E1621720880}"/>
          </ac:picMkLst>
        </pc:picChg>
      </pc:sldChg>
      <pc:sldChg chg="addSp delSp modSp add del mod">
        <pc:chgData name="Han Hayoung" userId="f390518991b6f693" providerId="LiveId" clId="{B8152BDB-6116-4976-B617-EDA55D225095}" dt="2020-07-14T06:03:29.487" v="13465" actId="47"/>
        <pc:sldMkLst>
          <pc:docMk/>
          <pc:sldMk cId="73520988" sldId="285"/>
        </pc:sldMkLst>
        <pc:spChg chg="add del mod">
          <ac:chgData name="Han Hayoung" userId="f390518991b6f693" providerId="LiveId" clId="{B8152BDB-6116-4976-B617-EDA55D225095}" dt="2020-07-14T05:44:28.482" v="12752" actId="21"/>
          <ac:spMkLst>
            <pc:docMk/>
            <pc:sldMk cId="73520988" sldId="285"/>
            <ac:spMk id="5" creationId="{3B9CAC7B-3A98-4F32-B984-4143F0793FEB}"/>
          </ac:spMkLst>
        </pc:spChg>
        <pc:spChg chg="add del mod">
          <ac:chgData name="Han Hayoung" userId="f390518991b6f693" providerId="LiveId" clId="{B8152BDB-6116-4976-B617-EDA55D225095}" dt="2020-07-13T06:12:52.568" v="8333"/>
          <ac:spMkLst>
            <pc:docMk/>
            <pc:sldMk cId="73520988" sldId="285"/>
            <ac:spMk id="8" creationId="{70BAA426-3AED-42D0-82A7-03BA3DDE3095}"/>
          </ac:spMkLst>
        </pc:spChg>
        <pc:spChg chg="add del mod">
          <ac:chgData name="Han Hayoung" userId="f390518991b6f693" providerId="LiveId" clId="{B8152BDB-6116-4976-B617-EDA55D225095}" dt="2020-07-14T05:41:03.742" v="12665" actId="478"/>
          <ac:spMkLst>
            <pc:docMk/>
            <pc:sldMk cId="73520988" sldId="285"/>
            <ac:spMk id="11" creationId="{9EC41FCF-833A-4DCA-9D7D-14557CF73FF4}"/>
          </ac:spMkLst>
        </pc:spChg>
        <pc:spChg chg="add del mod">
          <ac:chgData name="Han Hayoung" userId="f390518991b6f693" providerId="LiveId" clId="{B8152BDB-6116-4976-B617-EDA55D225095}" dt="2020-07-13T08:41:03.937" v="8838" actId="478"/>
          <ac:spMkLst>
            <pc:docMk/>
            <pc:sldMk cId="73520988" sldId="285"/>
            <ac:spMk id="12" creationId="{7661D216-A492-4BF6-AB29-D103106269BF}"/>
          </ac:spMkLst>
        </pc:spChg>
        <pc:spChg chg="add del mod">
          <ac:chgData name="Han Hayoung" userId="f390518991b6f693" providerId="LiveId" clId="{B8152BDB-6116-4976-B617-EDA55D225095}" dt="2020-07-14T05:43:59.075" v="12748" actId="21"/>
          <ac:spMkLst>
            <pc:docMk/>
            <pc:sldMk cId="73520988" sldId="285"/>
            <ac:spMk id="12" creationId="{C5A2D3D7-2A24-4258-9937-C79BF59733EF}"/>
          </ac:spMkLst>
        </pc:spChg>
        <pc:picChg chg="add mod modCrop">
          <ac:chgData name="Han Hayoung" userId="f390518991b6f693" providerId="LiveId" clId="{B8152BDB-6116-4976-B617-EDA55D225095}" dt="2020-07-14T05:42:14.443" v="12727" actId="1036"/>
          <ac:picMkLst>
            <pc:docMk/>
            <pc:sldMk cId="73520988" sldId="285"/>
            <ac:picMk id="3" creationId="{F73E47E1-F959-4830-AC35-8679FAFFA631}"/>
          </ac:picMkLst>
        </pc:picChg>
        <pc:cxnChg chg="add del mod">
          <ac:chgData name="Han Hayoung" userId="f390518991b6f693" providerId="LiveId" clId="{B8152BDB-6116-4976-B617-EDA55D225095}" dt="2020-07-14T05:41:01.353" v="12664" actId="478"/>
          <ac:cxnSpMkLst>
            <pc:docMk/>
            <pc:sldMk cId="73520988" sldId="285"/>
            <ac:cxnSpMk id="7" creationId="{23371DE2-D76E-4564-B9DD-719FA2798840}"/>
          </ac:cxnSpMkLst>
        </pc:cxnChg>
      </pc:sldChg>
      <pc:sldChg chg="addSp delSp modSp add mod ord">
        <pc:chgData name="Han Hayoung" userId="f390518991b6f693" providerId="LiveId" clId="{B8152BDB-6116-4976-B617-EDA55D225095}" dt="2020-07-14T14:07:16.150" v="19792"/>
        <pc:sldMkLst>
          <pc:docMk/>
          <pc:sldMk cId="2388661793" sldId="286"/>
        </pc:sldMkLst>
        <pc:spChg chg="add mod">
          <ac:chgData name="Han Hayoung" userId="f390518991b6f693" providerId="LiveId" clId="{B8152BDB-6116-4976-B617-EDA55D225095}" dt="2020-07-14T13:22:23.460" v="18326" actId="1076"/>
          <ac:spMkLst>
            <pc:docMk/>
            <pc:sldMk cId="2388661793" sldId="286"/>
            <ac:spMk id="2" creationId="{935ADEC5-CD11-43E7-B444-4B492510A45C}"/>
          </ac:spMkLst>
        </pc:spChg>
        <pc:spChg chg="add mod">
          <ac:chgData name="Han Hayoung" userId="f390518991b6f693" providerId="LiveId" clId="{B8152BDB-6116-4976-B617-EDA55D225095}" dt="2020-07-14T13:22:18.260" v="18325" actId="2711"/>
          <ac:spMkLst>
            <pc:docMk/>
            <pc:sldMk cId="2388661793" sldId="286"/>
            <ac:spMk id="3" creationId="{FD128875-472D-4332-95D4-C04724FB3972}"/>
          </ac:spMkLst>
        </pc:spChg>
        <pc:spChg chg="del">
          <ac:chgData name="Han Hayoung" userId="f390518991b6f693" providerId="LiveId" clId="{B8152BDB-6116-4976-B617-EDA55D225095}" dt="2020-07-14T08:09:29.584" v="16118" actId="478"/>
          <ac:spMkLst>
            <pc:docMk/>
            <pc:sldMk cId="2388661793" sldId="286"/>
            <ac:spMk id="4" creationId="{00000000-0000-0000-0000-000000000000}"/>
          </ac:spMkLst>
        </pc:spChg>
        <pc:spChg chg="add mod">
          <ac:chgData name="Han Hayoung" userId="f390518991b6f693" providerId="LiveId" clId="{B8152BDB-6116-4976-B617-EDA55D225095}" dt="2020-07-14T13:22:07.364" v="18322" actId="20577"/>
          <ac:spMkLst>
            <pc:docMk/>
            <pc:sldMk cId="2388661793" sldId="286"/>
            <ac:spMk id="5" creationId="{4F8F1823-D1F6-45CC-96A4-AAC3063A1D9C}"/>
          </ac:spMkLst>
        </pc:spChg>
        <pc:spChg chg="del">
          <ac:chgData name="Han Hayoung" userId="f390518991b6f693" providerId="LiveId" clId="{B8152BDB-6116-4976-B617-EDA55D225095}" dt="2020-07-14T08:09:29.584" v="16118" actId="478"/>
          <ac:spMkLst>
            <pc:docMk/>
            <pc:sldMk cId="2388661793" sldId="286"/>
            <ac:spMk id="9" creationId="{00000000-0000-0000-0000-000000000000}"/>
          </ac:spMkLst>
        </pc:spChg>
        <pc:spChg chg="add mod">
          <ac:chgData name="Han Hayoung" userId="f390518991b6f693" providerId="LiveId" clId="{B8152BDB-6116-4976-B617-EDA55D225095}" dt="2020-07-14T13:22:18.260" v="18325" actId="2711"/>
          <ac:spMkLst>
            <pc:docMk/>
            <pc:sldMk cId="2388661793" sldId="286"/>
            <ac:spMk id="14" creationId="{FC9B2D30-F968-4774-A47B-B1F124AC52BA}"/>
          </ac:spMkLst>
        </pc:spChg>
        <pc:spChg chg="add del mod">
          <ac:chgData name="Han Hayoung" userId="f390518991b6f693" providerId="LiveId" clId="{B8152BDB-6116-4976-B617-EDA55D225095}" dt="2020-07-14T08:09:31.436" v="16120"/>
          <ac:spMkLst>
            <pc:docMk/>
            <pc:sldMk cId="2388661793" sldId="286"/>
            <ac:spMk id="15" creationId="{BC95E405-C800-45DC-B4FB-D7437B536EB4}"/>
          </ac:spMkLst>
        </pc:spChg>
        <pc:spChg chg="add del mod">
          <ac:chgData name="Han Hayoung" userId="f390518991b6f693" providerId="LiveId" clId="{B8152BDB-6116-4976-B617-EDA55D225095}" dt="2020-07-14T08:09:31.436" v="16120"/>
          <ac:spMkLst>
            <pc:docMk/>
            <pc:sldMk cId="2388661793" sldId="286"/>
            <ac:spMk id="16" creationId="{A8C6FCB4-0944-4BD3-B9E8-8582F397D9D8}"/>
          </ac:spMkLst>
        </pc:spChg>
        <pc:spChg chg="add del mod">
          <ac:chgData name="Han Hayoung" userId="f390518991b6f693" providerId="LiveId" clId="{B8152BDB-6116-4976-B617-EDA55D225095}" dt="2020-07-14T08:09:31.436" v="16120"/>
          <ac:spMkLst>
            <pc:docMk/>
            <pc:sldMk cId="2388661793" sldId="286"/>
            <ac:spMk id="17" creationId="{77307C17-59CA-4D77-9C1B-472946CAC559}"/>
          </ac:spMkLst>
        </pc:spChg>
        <pc:spChg chg="add del mod">
          <ac:chgData name="Han Hayoung" userId="f390518991b6f693" providerId="LiveId" clId="{B8152BDB-6116-4976-B617-EDA55D225095}" dt="2020-07-14T08:09:31.436" v="16120"/>
          <ac:spMkLst>
            <pc:docMk/>
            <pc:sldMk cId="2388661793" sldId="286"/>
            <ac:spMk id="18" creationId="{43AB257E-9E51-4E9D-A594-FCD4E00E2E53}"/>
          </ac:spMkLst>
        </pc:spChg>
        <pc:spChg chg="del">
          <ac:chgData name="Han Hayoung" userId="f390518991b6f693" providerId="LiveId" clId="{B8152BDB-6116-4976-B617-EDA55D225095}" dt="2020-07-14T08:09:32.564" v="16121" actId="478"/>
          <ac:spMkLst>
            <pc:docMk/>
            <pc:sldMk cId="2388661793" sldId="286"/>
            <ac:spMk id="19" creationId="{00000000-0000-0000-0000-000000000000}"/>
          </ac:spMkLst>
        </pc:spChg>
        <pc:spChg chg="add mod">
          <ac:chgData name="Han Hayoung" userId="f390518991b6f693" providerId="LiveId" clId="{B8152BDB-6116-4976-B617-EDA55D225095}" dt="2020-07-14T08:09:32.906" v="16122"/>
          <ac:spMkLst>
            <pc:docMk/>
            <pc:sldMk cId="2388661793" sldId="286"/>
            <ac:spMk id="20" creationId="{45BF4168-0DA8-4CA4-93AF-F56A355F16A0}"/>
          </ac:spMkLst>
        </pc:spChg>
        <pc:spChg chg="add mod">
          <ac:chgData name="Han Hayoung" userId="f390518991b6f693" providerId="LiveId" clId="{B8152BDB-6116-4976-B617-EDA55D225095}" dt="2020-07-14T08:09:32.906" v="16122"/>
          <ac:spMkLst>
            <pc:docMk/>
            <pc:sldMk cId="2388661793" sldId="286"/>
            <ac:spMk id="22" creationId="{20FFA4C4-7F06-43B6-8605-4FBC1774D0BE}"/>
          </ac:spMkLst>
        </pc:spChg>
        <pc:spChg chg="add mod">
          <ac:chgData name="Han Hayoung" userId="f390518991b6f693" providerId="LiveId" clId="{B8152BDB-6116-4976-B617-EDA55D225095}" dt="2020-07-14T13:11:47.332" v="18029" actId="1035"/>
          <ac:spMkLst>
            <pc:docMk/>
            <pc:sldMk cId="2388661793" sldId="286"/>
            <ac:spMk id="24" creationId="{F6AA8D41-6C90-480F-957E-2B6F71DD7F37}"/>
          </ac:spMkLst>
        </pc:spChg>
        <pc:spChg chg="add mod">
          <ac:chgData name="Han Hayoung" userId="f390518991b6f693" providerId="LiveId" clId="{B8152BDB-6116-4976-B617-EDA55D225095}" dt="2020-07-14T08:09:32.906" v="16122"/>
          <ac:spMkLst>
            <pc:docMk/>
            <pc:sldMk cId="2388661793" sldId="286"/>
            <ac:spMk id="25" creationId="{EA4C5C15-C8DC-4301-8F0A-0B11E49E5278}"/>
          </ac:spMkLst>
        </pc:spChg>
        <pc:spChg chg="add mod">
          <ac:chgData name="Han Hayoung" userId="f390518991b6f693" providerId="LiveId" clId="{B8152BDB-6116-4976-B617-EDA55D225095}" dt="2020-07-14T14:07:16.150" v="19792"/>
          <ac:spMkLst>
            <pc:docMk/>
            <pc:sldMk cId="2388661793" sldId="286"/>
            <ac:spMk id="26" creationId="{492A2B57-D5B0-4CA4-BC3C-C623C63ACB61}"/>
          </ac:spMkLst>
        </pc:spChg>
        <pc:spChg chg="del mod">
          <ac:chgData name="Han Hayoung" userId="f390518991b6f693" providerId="LiveId" clId="{B8152BDB-6116-4976-B617-EDA55D225095}" dt="2020-07-14T08:09:29.584" v="16118" actId="478"/>
          <ac:spMkLst>
            <pc:docMk/>
            <pc:sldMk cId="2388661793" sldId="286"/>
            <ac:spMk id="30" creationId="{00000000-0000-0000-0000-000000000000}"/>
          </ac:spMkLst>
        </pc:spChg>
        <pc:spChg chg="del mod">
          <ac:chgData name="Han Hayoung" userId="f390518991b6f693" providerId="LiveId" clId="{B8152BDB-6116-4976-B617-EDA55D225095}" dt="2020-07-14T05:33:54.253" v="12228" actId="478"/>
          <ac:spMkLst>
            <pc:docMk/>
            <pc:sldMk cId="2388661793" sldId="286"/>
            <ac:spMk id="31" creationId="{2B393F39-5D6E-4AE6-86E0-109CEA7FC733}"/>
          </ac:spMkLst>
        </pc:spChg>
        <pc:spChg chg="del mod">
          <ac:chgData name="Han Hayoung" userId="f390518991b6f693" providerId="LiveId" clId="{B8152BDB-6116-4976-B617-EDA55D225095}" dt="2020-07-14T05:14:55.722" v="11768" actId="478"/>
          <ac:spMkLst>
            <pc:docMk/>
            <pc:sldMk cId="2388661793" sldId="286"/>
            <ac:spMk id="32" creationId="{3125DF7C-406E-4BD1-A00D-F3159AC4E85A}"/>
          </ac:spMkLst>
        </pc:spChg>
        <pc:picChg chg="mod modCrop">
          <ac:chgData name="Han Hayoung" userId="f390518991b6f693" providerId="LiveId" clId="{B8152BDB-6116-4976-B617-EDA55D225095}" dt="2020-07-14T05:14:00.935" v="11659" actId="732"/>
          <ac:picMkLst>
            <pc:docMk/>
            <pc:sldMk cId="2388661793" sldId="286"/>
            <ac:picMk id="21" creationId="{48290D5F-1EF1-4EE8-A842-91F2A9F0F5F8}"/>
          </ac:picMkLst>
        </pc:picChg>
        <pc:picChg chg="mod modCrop">
          <ac:chgData name="Han Hayoung" userId="f390518991b6f693" providerId="LiveId" clId="{B8152BDB-6116-4976-B617-EDA55D225095}" dt="2020-07-14T05:14:14.820" v="11663" actId="732"/>
          <ac:picMkLst>
            <pc:docMk/>
            <pc:sldMk cId="2388661793" sldId="286"/>
            <ac:picMk id="23" creationId="{FEF9F533-4653-4DE5-BBAB-8558B55304F5}"/>
          </ac:picMkLst>
        </pc:picChg>
        <pc:picChg chg="del">
          <ac:chgData name="Han Hayoung" userId="f390518991b6f693" providerId="LiveId" clId="{B8152BDB-6116-4976-B617-EDA55D225095}" dt="2020-07-13T02:21:53.801" v="7007" actId="478"/>
          <ac:picMkLst>
            <pc:docMk/>
            <pc:sldMk cId="2388661793" sldId="286"/>
            <ac:picMk id="25" creationId="{484DC0E6-6196-483B-8EAD-6D50CB4AC622}"/>
          </ac:picMkLst>
        </pc:picChg>
        <pc:picChg chg="del">
          <ac:chgData name="Han Hayoung" userId="f390518991b6f693" providerId="LiveId" clId="{B8152BDB-6116-4976-B617-EDA55D225095}" dt="2020-07-13T02:21:54.439" v="7008" actId="478"/>
          <ac:picMkLst>
            <pc:docMk/>
            <pc:sldMk cId="2388661793" sldId="286"/>
            <ac:picMk id="27" creationId="{6070C6DC-B62B-4BE9-B875-BDC85E891458}"/>
          </ac:picMkLst>
        </pc:picChg>
      </pc:sldChg>
      <pc:sldChg chg="addSp delSp modSp add mod ord">
        <pc:chgData name="Han Hayoung" userId="f390518991b6f693" providerId="LiveId" clId="{B8152BDB-6116-4976-B617-EDA55D225095}" dt="2020-07-14T14:30:13.535" v="20631" actId="208"/>
        <pc:sldMkLst>
          <pc:docMk/>
          <pc:sldMk cId="3859846959" sldId="287"/>
        </pc:sldMkLst>
        <pc:spChg chg="add mod">
          <ac:chgData name="Han Hayoung" userId="f390518991b6f693" providerId="LiveId" clId="{B8152BDB-6116-4976-B617-EDA55D225095}" dt="2020-07-14T14:30:13.535" v="20631" actId="208"/>
          <ac:spMkLst>
            <pc:docMk/>
            <pc:sldMk cId="3859846959" sldId="287"/>
            <ac:spMk id="2" creationId="{F8FE8D71-53B7-4C82-9DC1-B026B040286F}"/>
          </ac:spMkLst>
        </pc:spChg>
        <pc:spChg chg="del">
          <ac:chgData name="Han Hayoung" userId="f390518991b6f693" providerId="LiveId" clId="{B8152BDB-6116-4976-B617-EDA55D225095}" dt="2020-07-14T08:09:36.149" v="16123" actId="478"/>
          <ac:spMkLst>
            <pc:docMk/>
            <pc:sldMk cId="3859846959" sldId="287"/>
            <ac:spMk id="4" creationId="{00000000-0000-0000-0000-000000000000}"/>
          </ac:spMkLst>
        </pc:spChg>
        <pc:spChg chg="add mod">
          <ac:chgData name="Han Hayoung" userId="f390518991b6f693" providerId="LiveId" clId="{B8152BDB-6116-4976-B617-EDA55D225095}" dt="2020-07-14T13:24:37.208" v="18386" actId="20577"/>
          <ac:spMkLst>
            <pc:docMk/>
            <pc:sldMk cId="3859846959" sldId="287"/>
            <ac:spMk id="8" creationId="{610F43C2-98D9-4EE1-A770-C94452C7BFB8}"/>
          </ac:spMkLst>
        </pc:spChg>
        <pc:spChg chg="del">
          <ac:chgData name="Han Hayoung" userId="f390518991b6f693" providerId="LiveId" clId="{B8152BDB-6116-4976-B617-EDA55D225095}" dt="2020-07-14T08:09:36.149" v="16123" actId="478"/>
          <ac:spMkLst>
            <pc:docMk/>
            <pc:sldMk cId="3859846959" sldId="287"/>
            <ac:spMk id="9" creationId="{00000000-0000-0000-0000-000000000000}"/>
          </ac:spMkLst>
        </pc:spChg>
        <pc:spChg chg="add mod">
          <ac:chgData name="Han Hayoung" userId="f390518991b6f693" providerId="LiveId" clId="{B8152BDB-6116-4976-B617-EDA55D225095}" dt="2020-07-14T14:30:13.535" v="20631" actId="208"/>
          <ac:spMkLst>
            <pc:docMk/>
            <pc:sldMk cId="3859846959" sldId="287"/>
            <ac:spMk id="13" creationId="{9B4C45FD-5EA6-4F14-BC2E-140664714B14}"/>
          </ac:spMkLst>
        </pc:spChg>
        <pc:spChg chg="add del mod">
          <ac:chgData name="Han Hayoung" userId="f390518991b6f693" providerId="LiveId" clId="{B8152BDB-6116-4976-B617-EDA55D225095}" dt="2020-07-13T02:25:26.526" v="7120"/>
          <ac:spMkLst>
            <pc:docMk/>
            <pc:sldMk cId="3859846959" sldId="287"/>
            <ac:spMk id="14" creationId="{2FE3B1D9-B170-4196-B4D5-5DB53706B756}"/>
          </ac:spMkLst>
        </pc:spChg>
        <pc:spChg chg="add mod">
          <ac:chgData name="Han Hayoung" userId="f390518991b6f693" providerId="LiveId" clId="{B8152BDB-6116-4976-B617-EDA55D225095}" dt="2020-07-14T13:22:48.115" v="18329" actId="1076"/>
          <ac:spMkLst>
            <pc:docMk/>
            <pc:sldMk cId="3859846959" sldId="287"/>
            <ac:spMk id="15" creationId="{F741BF14-900D-4060-A34B-6B8035AAFB12}"/>
          </ac:spMkLst>
        </pc:spChg>
        <pc:spChg chg="add mod">
          <ac:chgData name="Han Hayoung" userId="f390518991b6f693" providerId="LiveId" clId="{B8152BDB-6116-4976-B617-EDA55D225095}" dt="2020-07-14T08:09:36.498" v="16124"/>
          <ac:spMkLst>
            <pc:docMk/>
            <pc:sldMk cId="3859846959" sldId="287"/>
            <ac:spMk id="16" creationId="{8DDCD8C1-AD59-4D1F-88DE-9A584E0EE2DC}"/>
          </ac:spMkLst>
        </pc:spChg>
        <pc:spChg chg="add mod">
          <ac:chgData name="Han Hayoung" userId="f390518991b6f693" providerId="LiveId" clId="{B8152BDB-6116-4976-B617-EDA55D225095}" dt="2020-07-14T08:09:36.498" v="16124"/>
          <ac:spMkLst>
            <pc:docMk/>
            <pc:sldMk cId="3859846959" sldId="287"/>
            <ac:spMk id="17" creationId="{5280384F-8BCD-4521-8976-27CBD0822D33}"/>
          </ac:spMkLst>
        </pc:spChg>
        <pc:spChg chg="del">
          <ac:chgData name="Han Hayoung" userId="f390518991b6f693" providerId="LiveId" clId="{B8152BDB-6116-4976-B617-EDA55D225095}" dt="2020-07-14T08:09:36.149" v="16123" actId="478"/>
          <ac:spMkLst>
            <pc:docMk/>
            <pc:sldMk cId="3859846959" sldId="287"/>
            <ac:spMk id="19" creationId="{00000000-0000-0000-0000-000000000000}"/>
          </ac:spMkLst>
        </pc:spChg>
        <pc:spChg chg="add mod">
          <ac:chgData name="Han Hayoung" userId="f390518991b6f693" providerId="LiveId" clId="{B8152BDB-6116-4976-B617-EDA55D225095}" dt="2020-07-14T13:24:43.424" v="18398" actId="20577"/>
          <ac:spMkLst>
            <pc:docMk/>
            <pc:sldMk cId="3859846959" sldId="287"/>
            <ac:spMk id="20" creationId="{2A84916C-2EC3-4F32-879E-F980FCBA688F}"/>
          </ac:spMkLst>
        </pc:spChg>
        <pc:spChg chg="add mod">
          <ac:chgData name="Han Hayoung" userId="f390518991b6f693" providerId="LiveId" clId="{B8152BDB-6116-4976-B617-EDA55D225095}" dt="2020-07-14T13:11:58.313" v="18038" actId="1036"/>
          <ac:spMkLst>
            <pc:docMk/>
            <pc:sldMk cId="3859846959" sldId="287"/>
            <ac:spMk id="21" creationId="{D077F909-3801-4AE7-8D27-3F9425B1C130}"/>
          </ac:spMkLst>
        </pc:spChg>
        <pc:spChg chg="add mod">
          <ac:chgData name="Han Hayoung" userId="f390518991b6f693" providerId="LiveId" clId="{B8152BDB-6116-4976-B617-EDA55D225095}" dt="2020-07-14T08:09:36.498" v="16124"/>
          <ac:spMkLst>
            <pc:docMk/>
            <pc:sldMk cId="3859846959" sldId="287"/>
            <ac:spMk id="22" creationId="{0384A254-2809-4F7C-ACBF-CE20290E6578}"/>
          </ac:spMkLst>
        </pc:spChg>
        <pc:spChg chg="add mod">
          <ac:chgData name="Han Hayoung" userId="f390518991b6f693" providerId="LiveId" clId="{B8152BDB-6116-4976-B617-EDA55D225095}" dt="2020-07-14T14:07:24.771" v="19834"/>
          <ac:spMkLst>
            <pc:docMk/>
            <pc:sldMk cId="3859846959" sldId="287"/>
            <ac:spMk id="23" creationId="{E480A07E-0950-4F35-ACBA-6400699ED84F}"/>
          </ac:spMkLst>
        </pc:spChg>
        <pc:spChg chg="del mod">
          <ac:chgData name="Han Hayoung" userId="f390518991b6f693" providerId="LiveId" clId="{B8152BDB-6116-4976-B617-EDA55D225095}" dt="2020-07-14T08:09:36.149" v="16123" actId="478"/>
          <ac:spMkLst>
            <pc:docMk/>
            <pc:sldMk cId="3859846959" sldId="287"/>
            <ac:spMk id="30" creationId="{00000000-0000-0000-0000-000000000000}"/>
          </ac:spMkLst>
        </pc:spChg>
        <pc:spChg chg="del">
          <ac:chgData name="Han Hayoung" userId="f390518991b6f693" providerId="LiveId" clId="{B8152BDB-6116-4976-B617-EDA55D225095}" dt="2020-07-14T05:15:38.876" v="11786" actId="478"/>
          <ac:spMkLst>
            <pc:docMk/>
            <pc:sldMk cId="3859846959" sldId="287"/>
            <ac:spMk id="31" creationId="{2B393F39-5D6E-4AE6-86E0-109CEA7FC733}"/>
          </ac:spMkLst>
        </pc:spChg>
        <pc:spChg chg="del">
          <ac:chgData name="Han Hayoung" userId="f390518991b6f693" providerId="LiveId" clId="{B8152BDB-6116-4976-B617-EDA55D225095}" dt="2020-07-14T05:15:31.678" v="11784" actId="478"/>
          <ac:spMkLst>
            <pc:docMk/>
            <pc:sldMk cId="3859846959" sldId="287"/>
            <ac:spMk id="32" creationId="{3125DF7C-406E-4BD1-A00D-F3159AC4E85A}"/>
          </ac:spMkLst>
        </pc:spChg>
        <pc:picChg chg="add del mod modCrop">
          <ac:chgData name="Han Hayoung" userId="f390518991b6f693" providerId="LiveId" clId="{B8152BDB-6116-4976-B617-EDA55D225095}" dt="2020-07-13T02:28:11.502" v="7252" actId="21"/>
          <ac:picMkLst>
            <pc:docMk/>
            <pc:sldMk cId="3859846959" sldId="287"/>
            <ac:picMk id="11" creationId="{AF84CFB9-EE14-415D-9D00-E7DF746831A9}"/>
          </ac:picMkLst>
        </pc:picChg>
        <pc:picChg chg="add del mod modCrop">
          <ac:chgData name="Han Hayoung" userId="f390518991b6f693" providerId="LiveId" clId="{B8152BDB-6116-4976-B617-EDA55D225095}" dt="2020-07-13T02:28:11.502" v="7252" actId="21"/>
          <ac:picMkLst>
            <pc:docMk/>
            <pc:sldMk cId="3859846959" sldId="287"/>
            <ac:picMk id="16" creationId="{047271F5-BAD7-40A3-8456-28ECD0520A20}"/>
          </ac:picMkLst>
        </pc:picChg>
        <pc:picChg chg="add del mod">
          <ac:chgData name="Han Hayoung" userId="f390518991b6f693" providerId="LiveId" clId="{B8152BDB-6116-4976-B617-EDA55D225095}" dt="2020-07-14T05:30:07.870" v="12216" actId="14100"/>
          <ac:picMkLst>
            <pc:docMk/>
            <pc:sldMk cId="3859846959" sldId="287"/>
            <ac:picMk id="25" creationId="{484DC0E6-6196-483B-8EAD-6D50CB4AC622}"/>
          </ac:picMkLst>
        </pc:picChg>
        <pc:picChg chg="del mod">
          <ac:chgData name="Han Hayoung" userId="f390518991b6f693" providerId="LiveId" clId="{B8152BDB-6116-4976-B617-EDA55D225095}" dt="2020-07-13T02:23:45.898" v="7103" actId="21"/>
          <ac:picMkLst>
            <pc:docMk/>
            <pc:sldMk cId="3859846959" sldId="287"/>
            <ac:picMk id="27" creationId="{6070C6DC-B62B-4BE9-B875-BDC85E891458}"/>
          </ac:picMkLst>
        </pc:picChg>
        <pc:cxnChg chg="add del mod">
          <ac:chgData name="Han Hayoung" userId="f390518991b6f693" providerId="LiveId" clId="{B8152BDB-6116-4976-B617-EDA55D225095}" dt="2020-07-13T02:25:34.243" v="7124" actId="478"/>
          <ac:cxnSpMkLst>
            <pc:docMk/>
            <pc:sldMk cId="3859846959" sldId="287"/>
            <ac:cxnSpMk id="5" creationId="{3769275B-6BC4-409A-BCA0-132776BE01E9}"/>
          </ac:cxnSpMkLst>
        </pc:cxnChg>
        <pc:cxnChg chg="add mod">
          <ac:chgData name="Han Hayoung" userId="f390518991b6f693" providerId="LiveId" clId="{B8152BDB-6116-4976-B617-EDA55D225095}" dt="2020-07-14T14:30:13.535" v="20631" actId="208"/>
          <ac:cxnSpMkLst>
            <pc:docMk/>
            <pc:sldMk cId="3859846959" sldId="287"/>
            <ac:cxnSpMk id="7" creationId="{BDC262AE-A3E2-4550-ADD0-6BD5E4C2FFBB}"/>
          </ac:cxnSpMkLst>
        </pc:cxnChg>
        <pc:cxnChg chg="add del mod">
          <ac:chgData name="Han Hayoung" userId="f390518991b6f693" providerId="LiveId" clId="{B8152BDB-6116-4976-B617-EDA55D225095}" dt="2020-07-13T02:25:32.410" v="7123" actId="478"/>
          <ac:cxnSpMkLst>
            <pc:docMk/>
            <pc:sldMk cId="3859846959" sldId="287"/>
            <ac:cxnSpMk id="15" creationId="{9606674E-C0A6-4EF4-8B96-E0F784293FD9}"/>
          </ac:cxnSpMkLst>
        </pc:cxnChg>
        <pc:cxnChg chg="add mod">
          <ac:chgData name="Han Hayoung" userId="f390518991b6f693" providerId="LiveId" clId="{B8152BDB-6116-4976-B617-EDA55D225095}" dt="2020-07-14T14:30:13.535" v="20631" actId="208"/>
          <ac:cxnSpMkLst>
            <pc:docMk/>
            <pc:sldMk cId="3859846959" sldId="287"/>
            <ac:cxnSpMk id="18" creationId="{7277E242-6090-410D-BDE1-CC8C5D75C1A5}"/>
          </ac:cxnSpMkLst>
        </pc:cxnChg>
      </pc:sldChg>
      <pc:sldChg chg="addSp delSp modSp add mod">
        <pc:chgData name="Han Hayoung" userId="f390518991b6f693" providerId="LiveId" clId="{B8152BDB-6116-4976-B617-EDA55D225095}" dt="2020-07-16T01:17:46.701" v="24240" actId="164"/>
        <pc:sldMkLst>
          <pc:docMk/>
          <pc:sldMk cId="858238012" sldId="288"/>
        </pc:sldMkLst>
        <pc:spChg chg="add mod">
          <ac:chgData name="Han Hayoung" userId="f390518991b6f693" providerId="LiveId" clId="{B8152BDB-6116-4976-B617-EDA55D225095}" dt="2020-07-16T01:17:46.701" v="24240" actId="164"/>
          <ac:spMkLst>
            <pc:docMk/>
            <pc:sldMk cId="858238012" sldId="288"/>
            <ac:spMk id="2" creationId="{D999A8A3-3DC1-4285-9D12-5E39C417F6E1}"/>
          </ac:spMkLst>
        </pc:spChg>
        <pc:spChg chg="del">
          <ac:chgData name="Han Hayoung" userId="f390518991b6f693" providerId="LiveId" clId="{B8152BDB-6116-4976-B617-EDA55D225095}" dt="2020-07-14T08:10:10.243" v="16137" actId="478"/>
          <ac:spMkLst>
            <pc:docMk/>
            <pc:sldMk cId="858238012" sldId="288"/>
            <ac:spMk id="4" creationId="{00000000-0000-0000-0000-000000000000}"/>
          </ac:spMkLst>
        </pc:spChg>
        <pc:spChg chg="del">
          <ac:chgData name="Han Hayoung" userId="f390518991b6f693" providerId="LiveId" clId="{B8152BDB-6116-4976-B617-EDA55D225095}" dt="2020-07-14T08:10:10.243" v="16137" actId="478"/>
          <ac:spMkLst>
            <pc:docMk/>
            <pc:sldMk cId="858238012" sldId="288"/>
            <ac:spMk id="9" creationId="{00000000-0000-0000-0000-000000000000}"/>
          </ac:spMkLst>
        </pc:spChg>
        <pc:spChg chg="add mod">
          <ac:chgData name="Han Hayoung" userId="f390518991b6f693" providerId="LiveId" clId="{B8152BDB-6116-4976-B617-EDA55D225095}" dt="2020-07-14T13:41:27.464" v="18852"/>
          <ac:spMkLst>
            <pc:docMk/>
            <pc:sldMk cId="858238012" sldId="288"/>
            <ac:spMk id="10" creationId="{B92F227E-8403-4A5B-BE46-DB9A15E4CED8}"/>
          </ac:spMkLst>
        </pc:spChg>
        <pc:spChg chg="add mod">
          <ac:chgData name="Han Hayoung" userId="f390518991b6f693" providerId="LiveId" clId="{B8152BDB-6116-4976-B617-EDA55D225095}" dt="2020-07-14T08:10:12.148" v="16139"/>
          <ac:spMkLst>
            <pc:docMk/>
            <pc:sldMk cId="858238012" sldId="288"/>
            <ac:spMk id="11" creationId="{C016767D-0615-4DF7-A429-070C61B8BAA4}"/>
          </ac:spMkLst>
        </pc:spChg>
        <pc:spChg chg="add mod">
          <ac:chgData name="Han Hayoung" userId="f390518991b6f693" providerId="LiveId" clId="{B8152BDB-6116-4976-B617-EDA55D225095}" dt="2020-07-14T08:10:12.148" v="16139"/>
          <ac:spMkLst>
            <pc:docMk/>
            <pc:sldMk cId="858238012" sldId="288"/>
            <ac:spMk id="12" creationId="{85E478BB-AC71-4AAB-BCF0-120348B19733}"/>
          </ac:spMkLst>
        </pc:spChg>
        <pc:spChg chg="add mod">
          <ac:chgData name="Han Hayoung" userId="f390518991b6f693" providerId="LiveId" clId="{B8152BDB-6116-4976-B617-EDA55D225095}" dt="2020-07-14T13:12:57.393" v="18084" actId="1035"/>
          <ac:spMkLst>
            <pc:docMk/>
            <pc:sldMk cId="858238012" sldId="288"/>
            <ac:spMk id="13" creationId="{58359C7D-19D5-4003-9CCE-630AC50CEE07}"/>
          </ac:spMkLst>
        </pc:spChg>
        <pc:spChg chg="add mod">
          <ac:chgData name="Han Hayoung" userId="f390518991b6f693" providerId="LiveId" clId="{B8152BDB-6116-4976-B617-EDA55D225095}" dt="2020-07-14T08:10:12.148" v="16139"/>
          <ac:spMkLst>
            <pc:docMk/>
            <pc:sldMk cId="858238012" sldId="288"/>
            <ac:spMk id="14" creationId="{9F58A1FE-016F-4EB2-9860-C209992E7329}"/>
          </ac:spMkLst>
        </pc:spChg>
        <pc:spChg chg="add mod">
          <ac:chgData name="Han Hayoung" userId="f390518991b6f693" providerId="LiveId" clId="{B8152BDB-6116-4976-B617-EDA55D225095}" dt="2020-07-14T14:09:00.022" v="19874"/>
          <ac:spMkLst>
            <pc:docMk/>
            <pc:sldMk cId="858238012" sldId="288"/>
            <ac:spMk id="16" creationId="{C8B11861-33AF-45BC-86B6-17289B644A03}"/>
          </ac:spMkLst>
        </pc:spChg>
        <pc:spChg chg="mod">
          <ac:chgData name="Han Hayoung" userId="f390518991b6f693" providerId="LiveId" clId="{B8152BDB-6116-4976-B617-EDA55D225095}" dt="2020-07-16T01:17:46.701" v="24240" actId="164"/>
          <ac:spMkLst>
            <pc:docMk/>
            <pc:sldMk cId="858238012" sldId="288"/>
            <ac:spMk id="17" creationId="{94928DE9-7E5A-4F96-B669-870CAFAF470B}"/>
          </ac:spMkLst>
        </pc:spChg>
        <pc:spChg chg="add del mod">
          <ac:chgData name="Han Hayoung" userId="f390518991b6f693" providerId="LiveId" clId="{B8152BDB-6116-4976-B617-EDA55D225095}" dt="2020-07-14T05:39:42.255" v="12558" actId="478"/>
          <ac:spMkLst>
            <pc:docMk/>
            <pc:sldMk cId="858238012" sldId="288"/>
            <ac:spMk id="18" creationId="{957D4A8B-18E6-4540-A9BC-2E05A162EECB}"/>
          </ac:spMkLst>
        </pc:spChg>
        <pc:spChg chg="del">
          <ac:chgData name="Han Hayoung" userId="f390518991b6f693" providerId="LiveId" clId="{B8152BDB-6116-4976-B617-EDA55D225095}" dt="2020-07-14T08:10:11.789" v="16138" actId="478"/>
          <ac:spMkLst>
            <pc:docMk/>
            <pc:sldMk cId="858238012" sldId="288"/>
            <ac:spMk id="19" creationId="{00000000-0000-0000-0000-000000000000}"/>
          </ac:spMkLst>
        </pc:spChg>
        <pc:spChg chg="del">
          <ac:chgData name="Han Hayoung" userId="f390518991b6f693" providerId="LiveId" clId="{B8152BDB-6116-4976-B617-EDA55D225095}" dt="2020-07-14T08:10:10.243" v="16137" actId="478"/>
          <ac:spMkLst>
            <pc:docMk/>
            <pc:sldMk cId="858238012" sldId="288"/>
            <ac:spMk id="30" creationId="{00000000-0000-0000-0000-000000000000}"/>
          </ac:spMkLst>
        </pc:spChg>
        <pc:grpChg chg="add mod">
          <ac:chgData name="Han Hayoung" userId="f390518991b6f693" providerId="LiveId" clId="{B8152BDB-6116-4976-B617-EDA55D225095}" dt="2020-07-16T01:17:39.247" v="24239" actId="164"/>
          <ac:grpSpMkLst>
            <pc:docMk/>
            <pc:sldMk cId="858238012" sldId="288"/>
            <ac:grpSpMk id="3" creationId="{E0DC3155-87FB-4B4A-9EEC-27F24F4D9274}"/>
          </ac:grpSpMkLst>
        </pc:grpChg>
        <pc:grpChg chg="add mod">
          <ac:chgData name="Han Hayoung" userId="f390518991b6f693" providerId="LiveId" clId="{B8152BDB-6116-4976-B617-EDA55D225095}" dt="2020-07-16T01:17:46.701" v="24240" actId="164"/>
          <ac:grpSpMkLst>
            <pc:docMk/>
            <pc:sldMk cId="858238012" sldId="288"/>
            <ac:grpSpMk id="4" creationId="{27DAF8D7-2FEB-452F-8EC5-9CA899FA9D82}"/>
          </ac:grpSpMkLst>
        </pc:grpChg>
        <pc:picChg chg="add del mod">
          <ac:chgData name="Han Hayoung" userId="f390518991b6f693" providerId="LiveId" clId="{B8152BDB-6116-4976-B617-EDA55D225095}" dt="2020-07-13T06:00:58.970" v="8076" actId="478"/>
          <ac:picMkLst>
            <pc:docMk/>
            <pc:sldMk cId="858238012" sldId="288"/>
            <ac:picMk id="3" creationId="{31F766FA-1788-4D5D-9FC4-7F2A1B3429D1}"/>
          </ac:picMkLst>
        </pc:picChg>
        <pc:picChg chg="add del mod">
          <ac:chgData name="Han Hayoung" userId="f390518991b6f693" providerId="LiveId" clId="{B8152BDB-6116-4976-B617-EDA55D225095}" dt="2020-07-13T06:00:58.264" v="8075" actId="478"/>
          <ac:picMkLst>
            <pc:docMk/>
            <pc:sldMk cId="858238012" sldId="288"/>
            <ac:picMk id="6" creationId="{E6703CBF-8939-4520-A60D-D155833C4CE7}"/>
          </ac:picMkLst>
        </pc:picChg>
        <pc:picChg chg="add del mod">
          <ac:chgData name="Han Hayoung" userId="f390518991b6f693" providerId="LiveId" clId="{B8152BDB-6116-4976-B617-EDA55D225095}" dt="2020-07-13T06:00:57.106" v="8074" actId="478"/>
          <ac:picMkLst>
            <pc:docMk/>
            <pc:sldMk cId="858238012" sldId="288"/>
            <ac:picMk id="8" creationId="{AA59CF35-5338-4250-9E6F-9F844FCC2863}"/>
          </ac:picMkLst>
        </pc:picChg>
        <pc:picChg chg="add del mod">
          <ac:chgData name="Han Hayoung" userId="f390518991b6f693" providerId="LiveId" clId="{B8152BDB-6116-4976-B617-EDA55D225095}" dt="2020-07-13T06:00:56.522" v="8073" actId="478"/>
          <ac:picMkLst>
            <pc:docMk/>
            <pc:sldMk cId="858238012" sldId="288"/>
            <ac:picMk id="11" creationId="{553BAB14-84DA-4D74-BFB4-DEDBC7078531}"/>
          </ac:picMkLst>
        </pc:picChg>
        <pc:picChg chg="add del mod">
          <ac:chgData name="Han Hayoung" userId="f390518991b6f693" providerId="LiveId" clId="{B8152BDB-6116-4976-B617-EDA55D225095}" dt="2020-07-13T06:00:55.975" v="8072" actId="478"/>
          <ac:picMkLst>
            <pc:docMk/>
            <pc:sldMk cId="858238012" sldId="288"/>
            <ac:picMk id="13" creationId="{F17579C4-B4BA-418C-9E2D-75DC3B346391}"/>
          </ac:picMkLst>
        </pc:picChg>
        <pc:picChg chg="add mod modCrop">
          <ac:chgData name="Han Hayoung" userId="f390518991b6f693" providerId="LiveId" clId="{B8152BDB-6116-4976-B617-EDA55D225095}" dt="2020-07-16T01:17:46.701" v="24240" actId="164"/>
          <ac:picMkLst>
            <pc:docMk/>
            <pc:sldMk cId="858238012" sldId="288"/>
            <ac:picMk id="15" creationId="{94A04DFA-A6F9-4A53-8677-5830EDE384F1}"/>
          </ac:picMkLst>
        </pc:picChg>
      </pc:sldChg>
      <pc:sldChg chg="addSp delSp modSp add mod">
        <pc:chgData name="Han Hayoung" userId="f390518991b6f693" providerId="LiveId" clId="{B8152BDB-6116-4976-B617-EDA55D225095}" dt="2020-07-16T01:18:10.064" v="24241" actId="164"/>
        <pc:sldMkLst>
          <pc:docMk/>
          <pc:sldMk cId="1138437529" sldId="289"/>
        </pc:sldMkLst>
        <pc:spChg chg="del">
          <ac:chgData name="Han Hayoung" userId="f390518991b6f693" providerId="LiveId" clId="{B8152BDB-6116-4976-B617-EDA55D225095}" dt="2020-07-14T08:10:16.115" v="16140" actId="478"/>
          <ac:spMkLst>
            <pc:docMk/>
            <pc:sldMk cId="1138437529" sldId="289"/>
            <ac:spMk id="4" creationId="{00000000-0000-0000-0000-000000000000}"/>
          </ac:spMkLst>
        </pc:spChg>
        <pc:spChg chg="add mod">
          <ac:chgData name="Han Hayoung" userId="f390518991b6f693" providerId="LiveId" clId="{B8152BDB-6116-4976-B617-EDA55D225095}" dt="2020-07-16T01:18:10.064" v="24241" actId="164"/>
          <ac:spMkLst>
            <pc:docMk/>
            <pc:sldMk cId="1138437529" sldId="289"/>
            <ac:spMk id="5" creationId="{8BEC4AEA-1EF3-46AD-9593-14C134AC9F72}"/>
          </ac:spMkLst>
        </pc:spChg>
        <pc:spChg chg="add del mod">
          <ac:chgData name="Han Hayoung" userId="f390518991b6f693" providerId="LiveId" clId="{B8152BDB-6116-4976-B617-EDA55D225095}" dt="2020-07-14T05:40:51.556" v="12659" actId="478"/>
          <ac:spMkLst>
            <pc:docMk/>
            <pc:sldMk cId="1138437529" sldId="289"/>
            <ac:spMk id="8" creationId="{3F02497E-C007-431E-AF3D-C52C423A1A0C}"/>
          </ac:spMkLst>
        </pc:spChg>
        <pc:spChg chg="del">
          <ac:chgData name="Han Hayoung" userId="f390518991b6f693" providerId="LiveId" clId="{B8152BDB-6116-4976-B617-EDA55D225095}" dt="2020-07-14T08:10:16.115" v="16140" actId="478"/>
          <ac:spMkLst>
            <pc:docMk/>
            <pc:sldMk cId="1138437529" sldId="289"/>
            <ac:spMk id="9" creationId="{00000000-0000-0000-0000-000000000000}"/>
          </ac:spMkLst>
        </pc:spChg>
        <pc:spChg chg="add mod">
          <ac:chgData name="Han Hayoung" userId="f390518991b6f693" providerId="LiveId" clId="{B8152BDB-6116-4976-B617-EDA55D225095}" dt="2020-07-14T13:42:03.666" v="18863" actId="1035"/>
          <ac:spMkLst>
            <pc:docMk/>
            <pc:sldMk cId="1138437529" sldId="289"/>
            <ac:spMk id="10" creationId="{7117B612-567D-4A00-82AC-9C8A599A641A}"/>
          </ac:spMkLst>
        </pc:spChg>
        <pc:spChg chg="add mod">
          <ac:chgData name="Han Hayoung" userId="f390518991b6f693" providerId="LiveId" clId="{B8152BDB-6116-4976-B617-EDA55D225095}" dt="2020-07-14T08:10:18.230" v="16142"/>
          <ac:spMkLst>
            <pc:docMk/>
            <pc:sldMk cId="1138437529" sldId="289"/>
            <ac:spMk id="11" creationId="{B1C04E55-49A1-4396-AB88-1C5F8AA272CC}"/>
          </ac:spMkLst>
        </pc:spChg>
        <pc:spChg chg="add mod">
          <ac:chgData name="Han Hayoung" userId="f390518991b6f693" providerId="LiveId" clId="{B8152BDB-6116-4976-B617-EDA55D225095}" dt="2020-07-14T08:10:18.230" v="16142"/>
          <ac:spMkLst>
            <pc:docMk/>
            <pc:sldMk cId="1138437529" sldId="289"/>
            <ac:spMk id="12" creationId="{42E7261C-53C1-4535-8640-27072F687D70}"/>
          </ac:spMkLst>
        </pc:spChg>
        <pc:spChg chg="add mod">
          <ac:chgData name="Han Hayoung" userId="f390518991b6f693" providerId="LiveId" clId="{B8152BDB-6116-4976-B617-EDA55D225095}" dt="2020-07-14T13:13:06.015" v="18091" actId="1035"/>
          <ac:spMkLst>
            <pc:docMk/>
            <pc:sldMk cId="1138437529" sldId="289"/>
            <ac:spMk id="13" creationId="{9DB2B6A3-EBAE-4888-82F8-C12E59743631}"/>
          </ac:spMkLst>
        </pc:spChg>
        <pc:spChg chg="add mod">
          <ac:chgData name="Han Hayoung" userId="f390518991b6f693" providerId="LiveId" clId="{B8152BDB-6116-4976-B617-EDA55D225095}" dt="2020-07-14T08:10:18.230" v="16142"/>
          <ac:spMkLst>
            <pc:docMk/>
            <pc:sldMk cId="1138437529" sldId="289"/>
            <ac:spMk id="14" creationId="{FF60BE72-D3CE-4E5B-8C78-1B5E4CA92C12}"/>
          </ac:spMkLst>
        </pc:spChg>
        <pc:spChg chg="add mod">
          <ac:chgData name="Han Hayoung" userId="f390518991b6f693" providerId="LiveId" clId="{B8152BDB-6116-4976-B617-EDA55D225095}" dt="2020-07-14T14:09:01.801" v="19875"/>
          <ac:spMkLst>
            <pc:docMk/>
            <pc:sldMk cId="1138437529" sldId="289"/>
            <ac:spMk id="15" creationId="{63B9019E-50FF-4891-BF45-F3FDC7D86ED4}"/>
          </ac:spMkLst>
        </pc:spChg>
        <pc:spChg chg="mod">
          <ac:chgData name="Han Hayoung" userId="f390518991b6f693" providerId="LiveId" clId="{B8152BDB-6116-4976-B617-EDA55D225095}" dt="2020-07-16T01:18:10.064" v="24241" actId="164"/>
          <ac:spMkLst>
            <pc:docMk/>
            <pc:sldMk cId="1138437529" sldId="289"/>
            <ac:spMk id="16" creationId="{ED6D93C3-46EA-436A-AE6C-6D82AF64EAFC}"/>
          </ac:spMkLst>
        </pc:spChg>
        <pc:spChg chg="del">
          <ac:chgData name="Han Hayoung" userId="f390518991b6f693" providerId="LiveId" clId="{B8152BDB-6116-4976-B617-EDA55D225095}" dt="2020-07-14T08:10:17.797" v="16141" actId="478"/>
          <ac:spMkLst>
            <pc:docMk/>
            <pc:sldMk cId="1138437529" sldId="289"/>
            <ac:spMk id="19" creationId="{00000000-0000-0000-0000-000000000000}"/>
          </ac:spMkLst>
        </pc:spChg>
        <pc:spChg chg="del">
          <ac:chgData name="Han Hayoung" userId="f390518991b6f693" providerId="LiveId" clId="{B8152BDB-6116-4976-B617-EDA55D225095}" dt="2020-07-14T08:10:16.115" v="16140" actId="478"/>
          <ac:spMkLst>
            <pc:docMk/>
            <pc:sldMk cId="1138437529" sldId="289"/>
            <ac:spMk id="30" creationId="{00000000-0000-0000-0000-000000000000}"/>
          </ac:spMkLst>
        </pc:spChg>
        <pc:grpChg chg="add mod">
          <ac:chgData name="Han Hayoung" userId="f390518991b6f693" providerId="LiveId" clId="{B8152BDB-6116-4976-B617-EDA55D225095}" dt="2020-07-16T01:18:10.064" v="24241" actId="164"/>
          <ac:grpSpMkLst>
            <pc:docMk/>
            <pc:sldMk cId="1138437529" sldId="289"/>
            <ac:grpSpMk id="2" creationId="{7D998773-E4F4-4D9A-ABC6-C9BE0976A06E}"/>
          </ac:grpSpMkLst>
        </pc:grpChg>
        <pc:picChg chg="add mod modCrop">
          <ac:chgData name="Han Hayoung" userId="f390518991b6f693" providerId="LiveId" clId="{B8152BDB-6116-4976-B617-EDA55D225095}" dt="2020-07-16T01:18:10.064" v="24241" actId="164"/>
          <ac:picMkLst>
            <pc:docMk/>
            <pc:sldMk cId="1138437529" sldId="289"/>
            <ac:picMk id="3" creationId="{5457B463-29EF-4EA3-88A6-6AA865F78135}"/>
          </ac:picMkLst>
        </pc:picChg>
        <pc:cxnChg chg="add del mod">
          <ac:chgData name="Han Hayoung" userId="f390518991b6f693" providerId="LiveId" clId="{B8152BDB-6116-4976-B617-EDA55D225095}" dt="2020-07-14T05:40:09.283" v="12569" actId="478"/>
          <ac:cxnSpMkLst>
            <pc:docMk/>
            <pc:sldMk cId="1138437529" sldId="289"/>
            <ac:cxnSpMk id="7" creationId="{96CD6007-CBDF-47D3-B5A5-92A0743F25EA}"/>
          </ac:cxnSpMkLst>
        </pc:cxnChg>
      </pc:sldChg>
      <pc:sldChg chg="addSp delSp modSp add mod">
        <pc:chgData name="Han Hayoung" userId="f390518991b6f693" providerId="LiveId" clId="{B8152BDB-6116-4976-B617-EDA55D225095}" dt="2020-07-15T07:18:17.320" v="24136" actId="1037"/>
        <pc:sldMkLst>
          <pc:docMk/>
          <pc:sldMk cId="1853514917" sldId="290"/>
        </pc:sldMkLst>
        <pc:spChg chg="add mod">
          <ac:chgData name="Han Hayoung" userId="f390518991b6f693" providerId="LiveId" clId="{B8152BDB-6116-4976-B617-EDA55D225095}" dt="2020-07-14T14:15:19.614" v="20064" actId="20577"/>
          <ac:spMkLst>
            <pc:docMk/>
            <pc:sldMk cId="1853514917" sldId="290"/>
            <ac:spMk id="3" creationId="{04CB31DE-5BC5-4675-A5F7-2583633FA7B8}"/>
          </ac:spMkLst>
        </pc:spChg>
        <pc:spChg chg="del">
          <ac:chgData name="Han Hayoung" userId="f390518991b6f693" providerId="LiveId" clId="{B8152BDB-6116-4976-B617-EDA55D225095}" dt="2020-07-14T08:10:49.761" v="16158" actId="478"/>
          <ac:spMkLst>
            <pc:docMk/>
            <pc:sldMk cId="1853514917" sldId="290"/>
            <ac:spMk id="4" creationId="{00000000-0000-0000-0000-000000000000}"/>
          </ac:spMkLst>
        </pc:spChg>
        <pc:spChg chg="add del mod topLvl">
          <ac:chgData name="Han Hayoung" userId="f390518991b6f693" providerId="LiveId" clId="{B8152BDB-6116-4976-B617-EDA55D225095}" dt="2020-07-14T14:31:34.956" v="20678" actId="208"/>
          <ac:spMkLst>
            <pc:docMk/>
            <pc:sldMk cId="1853514917" sldId="290"/>
            <ac:spMk id="7" creationId="{CFDB2D3A-4B54-444B-9478-86532258D082}"/>
          </ac:spMkLst>
        </pc:spChg>
        <pc:spChg chg="del mod">
          <ac:chgData name="Han Hayoung" userId="f390518991b6f693" providerId="LiveId" clId="{B8152BDB-6116-4976-B617-EDA55D225095}" dt="2020-07-14T08:10:49.761" v="16158" actId="478"/>
          <ac:spMkLst>
            <pc:docMk/>
            <pc:sldMk cId="1853514917" sldId="290"/>
            <ac:spMk id="9" creationId="{00000000-0000-0000-0000-000000000000}"/>
          </ac:spMkLst>
        </pc:spChg>
        <pc:spChg chg="add mod topLvl">
          <ac:chgData name="Han Hayoung" userId="f390518991b6f693" providerId="LiveId" clId="{B8152BDB-6116-4976-B617-EDA55D225095}" dt="2020-07-14T06:05:29.101" v="13523" actId="165"/>
          <ac:spMkLst>
            <pc:docMk/>
            <pc:sldMk cId="1853514917" sldId="290"/>
            <ac:spMk id="12" creationId="{C9276C46-34D5-45E1-A479-69EF31DD38F7}"/>
          </ac:spMkLst>
        </pc:spChg>
        <pc:spChg chg="add mod topLvl">
          <ac:chgData name="Han Hayoung" userId="f390518991b6f693" providerId="LiveId" clId="{B8152BDB-6116-4976-B617-EDA55D225095}" dt="2020-07-15T07:18:17.320" v="24136" actId="1037"/>
          <ac:spMkLst>
            <pc:docMk/>
            <pc:sldMk cId="1853514917" sldId="290"/>
            <ac:spMk id="13" creationId="{9721D5A5-190A-4DA2-8D64-1971AD26B7E0}"/>
          </ac:spMkLst>
        </pc:spChg>
        <pc:spChg chg="add mod topLvl">
          <ac:chgData name="Han Hayoung" userId="f390518991b6f693" providerId="LiveId" clId="{B8152BDB-6116-4976-B617-EDA55D225095}" dt="2020-07-14T14:16:07.952" v="20071" actId="1076"/>
          <ac:spMkLst>
            <pc:docMk/>
            <pc:sldMk cId="1853514917" sldId="290"/>
            <ac:spMk id="14" creationId="{28BBD506-D918-431C-8FBA-8FDCDA7DAB43}"/>
          </ac:spMkLst>
        </pc:spChg>
        <pc:spChg chg="add mod">
          <ac:chgData name="Han Hayoung" userId="f390518991b6f693" providerId="LiveId" clId="{B8152BDB-6116-4976-B617-EDA55D225095}" dt="2020-07-14T06:05:54.858" v="13534" actId="1038"/>
          <ac:spMkLst>
            <pc:docMk/>
            <pc:sldMk cId="1853514917" sldId="290"/>
            <ac:spMk id="15" creationId="{4FBB4151-049E-49E8-85E9-AA5BED1D575D}"/>
          </ac:spMkLst>
        </pc:spChg>
        <pc:spChg chg="add mod">
          <ac:chgData name="Han Hayoung" userId="f390518991b6f693" providerId="LiveId" clId="{B8152BDB-6116-4976-B617-EDA55D225095}" dt="2020-07-14T14:15:29.701" v="20066" actId="1076"/>
          <ac:spMkLst>
            <pc:docMk/>
            <pc:sldMk cId="1853514917" sldId="290"/>
            <ac:spMk id="16" creationId="{DC3F0D7E-D219-4E04-AFF2-1D7A94513CCF}"/>
          </ac:spMkLst>
        </pc:spChg>
        <pc:spChg chg="add mod">
          <ac:chgData name="Han Hayoung" userId="f390518991b6f693" providerId="LiveId" clId="{B8152BDB-6116-4976-B617-EDA55D225095}" dt="2020-07-15T01:30:25.212" v="21260" actId="14100"/>
          <ac:spMkLst>
            <pc:docMk/>
            <pc:sldMk cId="1853514917" sldId="290"/>
            <ac:spMk id="17" creationId="{6AC665F6-682E-4051-BB1C-5A2C7AA04C2D}"/>
          </ac:spMkLst>
        </pc:spChg>
        <pc:spChg chg="add mod">
          <ac:chgData name="Han Hayoung" userId="f390518991b6f693" providerId="LiveId" clId="{B8152BDB-6116-4976-B617-EDA55D225095}" dt="2020-07-14T08:10:50.267" v="16159"/>
          <ac:spMkLst>
            <pc:docMk/>
            <pc:sldMk cId="1853514917" sldId="290"/>
            <ac:spMk id="18" creationId="{214A3569-6684-4AA9-9EF3-0BD06CE61139}"/>
          </ac:spMkLst>
        </pc:spChg>
        <pc:spChg chg="del">
          <ac:chgData name="Han Hayoung" userId="f390518991b6f693" providerId="LiveId" clId="{B8152BDB-6116-4976-B617-EDA55D225095}" dt="2020-07-14T08:10:49.761" v="16158" actId="478"/>
          <ac:spMkLst>
            <pc:docMk/>
            <pc:sldMk cId="1853514917" sldId="290"/>
            <ac:spMk id="19" creationId="{00000000-0000-0000-0000-000000000000}"/>
          </ac:spMkLst>
        </pc:spChg>
        <pc:spChg chg="add mod">
          <ac:chgData name="Han Hayoung" userId="f390518991b6f693" providerId="LiveId" clId="{B8152BDB-6116-4976-B617-EDA55D225095}" dt="2020-07-14T13:13:58.967" v="18133" actId="1035"/>
          <ac:spMkLst>
            <pc:docMk/>
            <pc:sldMk cId="1853514917" sldId="290"/>
            <ac:spMk id="20" creationId="{8DA999D6-2BFB-4EE8-A2E5-97475606C442}"/>
          </ac:spMkLst>
        </pc:spChg>
        <pc:spChg chg="add mod">
          <ac:chgData name="Han Hayoung" userId="f390518991b6f693" providerId="LiveId" clId="{B8152BDB-6116-4976-B617-EDA55D225095}" dt="2020-07-14T08:10:50.267" v="16159"/>
          <ac:spMkLst>
            <pc:docMk/>
            <pc:sldMk cId="1853514917" sldId="290"/>
            <ac:spMk id="21" creationId="{FC88C5BE-D318-467C-BE57-31B98381B3E2}"/>
          </ac:spMkLst>
        </pc:spChg>
        <pc:spChg chg="add mod">
          <ac:chgData name="Han Hayoung" userId="f390518991b6f693" providerId="LiveId" clId="{B8152BDB-6116-4976-B617-EDA55D225095}" dt="2020-07-15T01:30:24.592" v="21259" actId="1076"/>
          <ac:spMkLst>
            <pc:docMk/>
            <pc:sldMk cId="1853514917" sldId="290"/>
            <ac:spMk id="22" creationId="{2A1D29F6-2289-4E99-AEEF-314FD383E9A0}"/>
          </ac:spMkLst>
        </pc:spChg>
        <pc:spChg chg="del mod">
          <ac:chgData name="Han Hayoung" userId="f390518991b6f693" providerId="LiveId" clId="{B8152BDB-6116-4976-B617-EDA55D225095}" dt="2020-07-14T08:10:49.761" v="16158" actId="478"/>
          <ac:spMkLst>
            <pc:docMk/>
            <pc:sldMk cId="1853514917" sldId="290"/>
            <ac:spMk id="31" creationId="{00000000-0000-0000-0000-000000000000}"/>
          </ac:spMkLst>
        </pc:spChg>
        <pc:grpChg chg="add del mod">
          <ac:chgData name="Han Hayoung" userId="f390518991b6f693" providerId="LiveId" clId="{B8152BDB-6116-4976-B617-EDA55D225095}" dt="2020-07-14T06:05:29.101" v="13523" actId="165"/>
          <ac:grpSpMkLst>
            <pc:docMk/>
            <pc:sldMk cId="1853514917" sldId="290"/>
            <ac:grpSpMk id="2" creationId="{B6BD76BB-6074-470E-A367-503776C7C937}"/>
          </ac:grpSpMkLst>
        </pc:grpChg>
        <pc:picChg chg="add del mod modCrop">
          <ac:chgData name="Han Hayoung" userId="f390518991b6f693" providerId="LiveId" clId="{B8152BDB-6116-4976-B617-EDA55D225095}" dt="2020-07-13T07:18:14.651" v="8543" actId="478"/>
          <ac:picMkLst>
            <pc:docMk/>
            <pc:sldMk cId="1853514917" sldId="290"/>
            <ac:picMk id="3" creationId="{B454A6C1-0A18-4F80-9ED8-5EE7963F8D57}"/>
          </ac:picMkLst>
        </pc:picChg>
        <pc:picChg chg="add del mod">
          <ac:chgData name="Han Hayoung" userId="f390518991b6f693" providerId="LiveId" clId="{B8152BDB-6116-4976-B617-EDA55D225095}" dt="2020-07-13T06:16:35.667" v="8409" actId="21"/>
          <ac:picMkLst>
            <pc:docMk/>
            <pc:sldMk cId="1853514917" sldId="290"/>
            <ac:picMk id="6" creationId="{7563160E-1829-4EDF-A368-8A265471200C}"/>
          </ac:picMkLst>
        </pc:picChg>
        <pc:picChg chg="add mod topLvl">
          <ac:chgData name="Han Hayoung" userId="f390518991b6f693" providerId="LiveId" clId="{B8152BDB-6116-4976-B617-EDA55D225095}" dt="2020-07-14T06:05:31.827" v="13524" actId="1076"/>
          <ac:picMkLst>
            <pc:docMk/>
            <pc:sldMk cId="1853514917" sldId="290"/>
            <ac:picMk id="10" creationId="{811A3184-61D3-4D48-B436-64C0369C9AF1}"/>
          </ac:picMkLst>
        </pc:picChg>
        <pc:picChg chg="add mod ord topLvl modCrop">
          <ac:chgData name="Han Hayoung" userId="f390518991b6f693" providerId="LiveId" clId="{B8152BDB-6116-4976-B617-EDA55D225095}" dt="2020-07-14T13:47:25.245" v="18918" actId="732"/>
          <ac:picMkLst>
            <pc:docMk/>
            <pc:sldMk cId="1853514917" sldId="290"/>
            <ac:picMk id="11" creationId="{3D8656FE-5250-4333-8C39-7EA076B0835B}"/>
          </ac:picMkLst>
        </pc:picChg>
      </pc:sldChg>
      <pc:sldChg chg="addSp delSp modSp add del mod ord">
        <pc:chgData name="Han Hayoung" userId="f390518991b6f693" providerId="LiveId" clId="{B8152BDB-6116-4976-B617-EDA55D225095}" dt="2020-07-13T08:33:46.178" v="8688" actId="47"/>
        <pc:sldMkLst>
          <pc:docMk/>
          <pc:sldMk cId="1947294400" sldId="291"/>
        </pc:sldMkLst>
        <pc:spChg chg="add del mod">
          <ac:chgData name="Han Hayoung" userId="f390518991b6f693" providerId="LiveId" clId="{B8152BDB-6116-4976-B617-EDA55D225095}" dt="2020-07-13T08:33:36.939" v="8683" actId="21"/>
          <ac:spMkLst>
            <pc:docMk/>
            <pc:sldMk cId="1947294400" sldId="291"/>
            <ac:spMk id="2" creationId="{B2A7EA5C-9FBD-401D-B0FC-08881E867C33}"/>
          </ac:spMkLst>
        </pc:spChg>
        <pc:spChg chg="add del mod">
          <ac:chgData name="Han Hayoung" userId="f390518991b6f693" providerId="LiveId" clId="{B8152BDB-6116-4976-B617-EDA55D225095}" dt="2020-07-13T08:30:37.960" v="8663" actId="478"/>
          <ac:spMkLst>
            <pc:docMk/>
            <pc:sldMk cId="1947294400" sldId="291"/>
            <ac:spMk id="7" creationId="{8BF09FE8-E1FB-4242-8A07-CE4FA9CFD0DE}"/>
          </ac:spMkLst>
        </pc:spChg>
      </pc:sldChg>
      <pc:sldChg chg="addSp delSp modSp add mod">
        <pc:chgData name="Han Hayoung" userId="f390518991b6f693" providerId="LiveId" clId="{B8152BDB-6116-4976-B617-EDA55D225095}" dt="2020-07-15T07:18:44.361" v="24140" actId="20577"/>
        <pc:sldMkLst>
          <pc:docMk/>
          <pc:sldMk cId="994557301" sldId="292"/>
        </pc:sldMkLst>
        <pc:spChg chg="del">
          <ac:chgData name="Han Hayoung" userId="f390518991b6f693" providerId="LiveId" clId="{B8152BDB-6116-4976-B617-EDA55D225095}" dt="2020-07-14T08:10:35.213" v="16150" actId="478"/>
          <ac:spMkLst>
            <pc:docMk/>
            <pc:sldMk cId="994557301" sldId="292"/>
            <ac:spMk id="4" creationId="{00000000-0000-0000-0000-000000000000}"/>
          </ac:spMkLst>
        </pc:spChg>
        <pc:spChg chg="mod ord">
          <ac:chgData name="Han Hayoung" userId="f390518991b6f693" providerId="LiveId" clId="{B8152BDB-6116-4976-B617-EDA55D225095}" dt="2020-07-15T07:18:44.361" v="24140" actId="20577"/>
          <ac:spMkLst>
            <pc:docMk/>
            <pc:sldMk cId="994557301" sldId="292"/>
            <ac:spMk id="6" creationId="{603E9DB2-F812-4E4B-A0AF-ECB2F34D4374}"/>
          </ac:spMkLst>
        </pc:spChg>
        <pc:spChg chg="del mod">
          <ac:chgData name="Han Hayoung" userId="f390518991b6f693" providerId="LiveId" clId="{B8152BDB-6116-4976-B617-EDA55D225095}" dt="2020-07-14T08:10:35.213" v="16150" actId="478"/>
          <ac:spMkLst>
            <pc:docMk/>
            <pc:sldMk cId="994557301" sldId="292"/>
            <ac:spMk id="9" creationId="{00000000-0000-0000-0000-000000000000}"/>
          </ac:spMkLst>
        </pc:spChg>
        <pc:spChg chg="add mod">
          <ac:chgData name="Han Hayoung" userId="f390518991b6f693" providerId="LiveId" clId="{B8152BDB-6116-4976-B617-EDA55D225095}" dt="2020-07-14T08:10:35.612" v="16151"/>
          <ac:spMkLst>
            <pc:docMk/>
            <pc:sldMk cId="994557301" sldId="292"/>
            <ac:spMk id="11" creationId="{23C8D8B2-79BE-485F-9428-E49412F2D7D9}"/>
          </ac:spMkLst>
        </pc:spChg>
        <pc:spChg chg="add del mod">
          <ac:chgData name="Han Hayoung" userId="f390518991b6f693" providerId="LiveId" clId="{B8152BDB-6116-4976-B617-EDA55D225095}" dt="2020-07-13T08:29:26.184" v="8622"/>
          <ac:spMkLst>
            <pc:docMk/>
            <pc:sldMk cId="994557301" sldId="292"/>
            <ac:spMk id="11" creationId="{8A7D8795-E6E1-4109-A148-BE91A4676E4B}"/>
          </ac:spMkLst>
        </pc:spChg>
        <pc:spChg chg="add mod">
          <ac:chgData name="Han Hayoung" userId="f390518991b6f693" providerId="LiveId" clId="{B8152BDB-6116-4976-B617-EDA55D225095}" dt="2020-07-14T08:10:35.612" v="16151"/>
          <ac:spMkLst>
            <pc:docMk/>
            <pc:sldMk cId="994557301" sldId="292"/>
            <ac:spMk id="12" creationId="{D37B1EAB-7841-426B-8080-C2A57AFBD0FD}"/>
          </ac:spMkLst>
        </pc:spChg>
        <pc:spChg chg="add mod">
          <ac:chgData name="Han Hayoung" userId="f390518991b6f693" providerId="LiveId" clId="{B8152BDB-6116-4976-B617-EDA55D225095}" dt="2020-07-14T13:13:34.775" v="18112" actId="1035"/>
          <ac:spMkLst>
            <pc:docMk/>
            <pc:sldMk cId="994557301" sldId="292"/>
            <ac:spMk id="13" creationId="{957ED20B-01F8-4CAD-84A9-3847B0E0F29E}"/>
          </ac:spMkLst>
        </pc:spChg>
        <pc:spChg chg="add del mod">
          <ac:chgData name="Han Hayoung" userId="f390518991b6f693" providerId="LiveId" clId="{B8152BDB-6116-4976-B617-EDA55D225095}" dt="2020-07-14T05:48:17.824" v="13253"/>
          <ac:spMkLst>
            <pc:docMk/>
            <pc:sldMk cId="994557301" sldId="292"/>
            <ac:spMk id="14" creationId="{232F5FE3-1988-4774-885F-472894AFB090}"/>
          </ac:spMkLst>
        </pc:spChg>
        <pc:spChg chg="add mod">
          <ac:chgData name="Han Hayoung" userId="f390518991b6f693" providerId="LiveId" clId="{B8152BDB-6116-4976-B617-EDA55D225095}" dt="2020-07-14T08:10:35.612" v="16151"/>
          <ac:spMkLst>
            <pc:docMk/>
            <pc:sldMk cId="994557301" sldId="292"/>
            <ac:spMk id="15" creationId="{D85106B9-55FC-4819-B778-0D1AFEE9428F}"/>
          </ac:spMkLst>
        </pc:spChg>
        <pc:spChg chg="add mod">
          <ac:chgData name="Han Hayoung" userId="f390518991b6f693" providerId="LiveId" clId="{B8152BDB-6116-4976-B617-EDA55D225095}" dt="2020-07-14T14:09:40.001" v="19902"/>
          <ac:spMkLst>
            <pc:docMk/>
            <pc:sldMk cId="994557301" sldId="292"/>
            <ac:spMk id="16" creationId="{F4DF5320-6F96-4A41-BF21-0FCA95DED60D}"/>
          </ac:spMkLst>
        </pc:spChg>
        <pc:spChg chg="del">
          <ac:chgData name="Han Hayoung" userId="f390518991b6f693" providerId="LiveId" clId="{B8152BDB-6116-4976-B617-EDA55D225095}" dt="2020-07-14T08:10:35.213" v="16150" actId="478"/>
          <ac:spMkLst>
            <pc:docMk/>
            <pc:sldMk cId="994557301" sldId="292"/>
            <ac:spMk id="19" creationId="{00000000-0000-0000-0000-000000000000}"/>
          </ac:spMkLst>
        </pc:spChg>
        <pc:spChg chg="del mod">
          <ac:chgData name="Han Hayoung" userId="f390518991b6f693" providerId="LiveId" clId="{B8152BDB-6116-4976-B617-EDA55D225095}" dt="2020-07-14T08:10:35.213" v="16150" actId="478"/>
          <ac:spMkLst>
            <pc:docMk/>
            <pc:sldMk cId="994557301" sldId="292"/>
            <ac:spMk id="31" creationId="{00000000-0000-0000-0000-000000000000}"/>
          </ac:spMkLst>
        </pc:spChg>
        <pc:picChg chg="add del mod">
          <ac:chgData name="Han Hayoung" userId="f390518991b6f693" providerId="LiveId" clId="{B8152BDB-6116-4976-B617-EDA55D225095}" dt="2020-07-13T08:27:52.316" v="8606" actId="478"/>
          <ac:picMkLst>
            <pc:docMk/>
            <pc:sldMk cId="994557301" sldId="292"/>
            <ac:picMk id="3" creationId="{45E66E60-EC08-438F-B336-9005D57312A5}"/>
          </ac:picMkLst>
        </pc:picChg>
        <pc:picChg chg="add mod">
          <ac:chgData name="Han Hayoung" userId="f390518991b6f693" providerId="LiveId" clId="{B8152BDB-6116-4976-B617-EDA55D225095}" dt="2020-07-14T13:45:28.615" v="18906" actId="1076"/>
          <ac:picMkLst>
            <pc:docMk/>
            <pc:sldMk cId="994557301" sldId="292"/>
            <ac:picMk id="7" creationId="{27CFE384-802E-4063-A819-0CFEB7C79D6F}"/>
          </ac:picMkLst>
        </pc:picChg>
        <pc:picChg chg="add mod">
          <ac:chgData name="Han Hayoung" userId="f390518991b6f693" providerId="LiveId" clId="{B8152BDB-6116-4976-B617-EDA55D225095}" dt="2020-07-14T13:45:31.869" v="18907" actId="1076"/>
          <ac:picMkLst>
            <pc:docMk/>
            <pc:sldMk cId="994557301" sldId="292"/>
            <ac:picMk id="10" creationId="{D73D1A82-1E41-42C5-828B-D7E245661D05}"/>
          </ac:picMkLst>
        </pc:picChg>
      </pc:sldChg>
      <pc:sldChg chg="addSp delSp modSp add mod">
        <pc:chgData name="Han Hayoung" userId="f390518991b6f693" providerId="LiveId" clId="{B8152BDB-6116-4976-B617-EDA55D225095}" dt="2020-07-15T07:20:49.610" v="24168" actId="20577"/>
        <pc:sldMkLst>
          <pc:docMk/>
          <pc:sldMk cId="3802263092" sldId="293"/>
        </pc:sldMkLst>
        <pc:spChg chg="del">
          <ac:chgData name="Han Hayoung" userId="f390518991b6f693" providerId="LiveId" clId="{B8152BDB-6116-4976-B617-EDA55D225095}" dt="2020-07-14T08:07:41.055" v="16089" actId="478"/>
          <ac:spMkLst>
            <pc:docMk/>
            <pc:sldMk cId="3802263092" sldId="293"/>
            <ac:spMk id="4" creationId="{00000000-0000-0000-0000-000000000000}"/>
          </ac:spMkLst>
        </pc:spChg>
        <pc:spChg chg="mod">
          <ac:chgData name="Han Hayoung" userId="f390518991b6f693" providerId="LiveId" clId="{B8152BDB-6116-4976-B617-EDA55D225095}" dt="2020-07-15T07:20:49.610" v="24168" actId="20577"/>
          <ac:spMkLst>
            <pc:docMk/>
            <pc:sldMk cId="3802263092" sldId="293"/>
            <ac:spMk id="7" creationId="{94177766-A69B-4B3F-AB9D-1285EE01626F}"/>
          </ac:spMkLst>
        </pc:spChg>
        <pc:spChg chg="del">
          <ac:chgData name="Han Hayoung" userId="f390518991b6f693" providerId="LiveId" clId="{B8152BDB-6116-4976-B617-EDA55D225095}" dt="2020-07-14T12:43:29.216" v="17588" actId="478"/>
          <ac:spMkLst>
            <pc:docMk/>
            <pc:sldMk cId="3802263092" sldId="293"/>
            <ac:spMk id="8" creationId="{D44EAF09-4824-40F9-9486-A3111558B563}"/>
          </ac:spMkLst>
        </pc:spChg>
        <pc:spChg chg="del">
          <ac:chgData name="Han Hayoung" userId="f390518991b6f693" providerId="LiveId" clId="{B8152BDB-6116-4976-B617-EDA55D225095}" dt="2020-07-14T08:07:48.654" v="16091" actId="478"/>
          <ac:spMkLst>
            <pc:docMk/>
            <pc:sldMk cId="3802263092" sldId="293"/>
            <ac:spMk id="9" creationId="{00000000-0000-0000-0000-000000000000}"/>
          </ac:spMkLst>
        </pc:spChg>
        <pc:spChg chg="add mod">
          <ac:chgData name="Han Hayoung" userId="f390518991b6f693" providerId="LiveId" clId="{B8152BDB-6116-4976-B617-EDA55D225095}" dt="2020-07-14T08:07:58.632" v="16092"/>
          <ac:spMkLst>
            <pc:docMk/>
            <pc:sldMk cId="3802263092" sldId="293"/>
            <ac:spMk id="10" creationId="{A3F24084-C9F3-4B6B-AC37-F32234408C1A}"/>
          </ac:spMkLst>
        </pc:spChg>
        <pc:spChg chg="add mod">
          <ac:chgData name="Han Hayoung" userId="f390518991b6f693" providerId="LiveId" clId="{B8152BDB-6116-4976-B617-EDA55D225095}" dt="2020-07-14T08:07:58.632" v="16092"/>
          <ac:spMkLst>
            <pc:docMk/>
            <pc:sldMk cId="3802263092" sldId="293"/>
            <ac:spMk id="11" creationId="{2EFF8B09-4862-4754-9594-AE36AEE97660}"/>
          </ac:spMkLst>
        </pc:spChg>
        <pc:spChg chg="add mod">
          <ac:chgData name="Han Hayoung" userId="f390518991b6f693" providerId="LiveId" clId="{B8152BDB-6116-4976-B617-EDA55D225095}" dt="2020-07-14T12:50:34.054" v="17763" actId="1036"/>
          <ac:spMkLst>
            <pc:docMk/>
            <pc:sldMk cId="3802263092" sldId="293"/>
            <ac:spMk id="12" creationId="{E4D5AC32-FF95-421D-B689-54704DE6D1AE}"/>
          </ac:spMkLst>
        </pc:spChg>
        <pc:spChg chg="add mod">
          <ac:chgData name="Han Hayoung" userId="f390518991b6f693" providerId="LiveId" clId="{B8152BDB-6116-4976-B617-EDA55D225095}" dt="2020-07-14T08:07:58.632" v="16092"/>
          <ac:spMkLst>
            <pc:docMk/>
            <pc:sldMk cId="3802263092" sldId="293"/>
            <ac:spMk id="13" creationId="{0E8AF79C-67FD-4591-A327-6B837B751F55}"/>
          </ac:spMkLst>
        </pc:spChg>
        <pc:spChg chg="del">
          <ac:chgData name="Han Hayoung" userId="f390518991b6f693" providerId="LiveId" clId="{B8152BDB-6116-4976-B617-EDA55D225095}" dt="2020-07-14T08:07:42.618" v="16090" actId="478"/>
          <ac:spMkLst>
            <pc:docMk/>
            <pc:sldMk cId="3802263092" sldId="293"/>
            <ac:spMk id="19" creationId="{00000000-0000-0000-0000-000000000000}"/>
          </ac:spMkLst>
        </pc:spChg>
        <pc:spChg chg="del mod">
          <ac:chgData name="Han Hayoung" userId="f390518991b6f693" providerId="LiveId" clId="{B8152BDB-6116-4976-B617-EDA55D225095}" dt="2020-07-14T08:07:41.055" v="16089" actId="478"/>
          <ac:spMkLst>
            <pc:docMk/>
            <pc:sldMk cId="3802263092" sldId="293"/>
            <ac:spMk id="35" creationId="{A0E921A8-A320-4A3A-861A-4BE117049D0E}"/>
          </ac:spMkLst>
        </pc:spChg>
      </pc:sldChg>
      <pc:sldChg chg="addSp delSp modSp add del mod">
        <pc:chgData name="Han Hayoung" userId="f390518991b6f693" providerId="LiveId" clId="{B8152BDB-6116-4976-B617-EDA55D225095}" dt="2020-07-15T05:22:52.024" v="23861" actId="47"/>
        <pc:sldMkLst>
          <pc:docMk/>
          <pc:sldMk cId="682678977" sldId="294"/>
        </pc:sldMkLst>
        <pc:spChg chg="add mod">
          <ac:chgData name="Han Hayoung" userId="f390518991b6f693" providerId="LiveId" clId="{B8152BDB-6116-4976-B617-EDA55D225095}" dt="2020-07-14T14:29:15.306" v="20628" actId="1076"/>
          <ac:spMkLst>
            <pc:docMk/>
            <pc:sldMk cId="682678977" sldId="294"/>
            <ac:spMk id="2" creationId="{5DB505C4-5713-4341-B3B4-A289A4F3B46F}"/>
          </ac:spMkLst>
        </pc:spChg>
        <pc:spChg chg="del">
          <ac:chgData name="Han Hayoung" userId="f390518991b6f693" providerId="LiveId" clId="{B8152BDB-6116-4976-B617-EDA55D225095}" dt="2020-07-14T08:10:24.744" v="16144" actId="478"/>
          <ac:spMkLst>
            <pc:docMk/>
            <pc:sldMk cId="682678977" sldId="294"/>
            <ac:spMk id="4" creationId="{00000000-0000-0000-0000-000000000000}"/>
          </ac:spMkLst>
        </pc:spChg>
        <pc:spChg chg="add mod">
          <ac:chgData name="Han Hayoung" userId="f390518991b6f693" providerId="LiveId" clId="{B8152BDB-6116-4976-B617-EDA55D225095}" dt="2020-07-14T14:30:48.569" v="20637" actId="208"/>
          <ac:spMkLst>
            <pc:docMk/>
            <pc:sldMk cId="682678977" sldId="294"/>
            <ac:spMk id="8" creationId="{59A39087-C0FF-4082-B7B9-23F14A3A1BE5}"/>
          </ac:spMkLst>
        </pc:spChg>
        <pc:spChg chg="del">
          <ac:chgData name="Han Hayoung" userId="f390518991b6f693" providerId="LiveId" clId="{B8152BDB-6116-4976-B617-EDA55D225095}" dt="2020-07-14T08:10:24.744" v="16144" actId="478"/>
          <ac:spMkLst>
            <pc:docMk/>
            <pc:sldMk cId="682678977" sldId="294"/>
            <ac:spMk id="9" creationId="{00000000-0000-0000-0000-000000000000}"/>
          </ac:spMkLst>
        </pc:spChg>
        <pc:spChg chg="mod">
          <ac:chgData name="Han Hayoung" userId="f390518991b6f693" providerId="LiveId" clId="{B8152BDB-6116-4976-B617-EDA55D225095}" dt="2020-07-14T14:29:09.101" v="20627" actId="1036"/>
          <ac:spMkLst>
            <pc:docMk/>
            <pc:sldMk cId="682678977" sldId="294"/>
            <ac:spMk id="11" creationId="{9EC41FCF-833A-4DCA-9D7D-14557CF73FF4}"/>
          </ac:spMkLst>
        </pc:spChg>
        <pc:spChg chg="add del mod">
          <ac:chgData name="Han Hayoung" userId="f390518991b6f693" providerId="LiveId" clId="{B8152BDB-6116-4976-B617-EDA55D225095}" dt="2020-07-14T14:31:09.417" v="20675" actId="207"/>
          <ac:spMkLst>
            <pc:docMk/>
            <pc:sldMk cId="682678977" sldId="294"/>
            <ac:spMk id="12" creationId="{E1C7ACF6-3383-419D-9B84-C7D37D71A455}"/>
          </ac:spMkLst>
        </pc:spChg>
        <pc:spChg chg="add del">
          <ac:chgData name="Han Hayoung" userId="f390518991b6f693" providerId="LiveId" clId="{B8152BDB-6116-4976-B617-EDA55D225095}" dt="2020-07-13T08:44:20.014" v="8950"/>
          <ac:spMkLst>
            <pc:docMk/>
            <pc:sldMk cId="682678977" sldId="294"/>
            <ac:spMk id="13" creationId="{D6050BBD-16A6-4D7A-A0CC-1A85FB277C29}"/>
          </ac:spMkLst>
        </pc:spChg>
        <pc:spChg chg="add mod">
          <ac:chgData name="Han Hayoung" userId="f390518991b6f693" providerId="LiveId" clId="{B8152BDB-6116-4976-B617-EDA55D225095}" dt="2020-07-14T14:25:30.529" v="20507" actId="2711"/>
          <ac:spMkLst>
            <pc:docMk/>
            <pc:sldMk cId="682678977" sldId="294"/>
            <ac:spMk id="13" creationId="{DF5B5349-D7C9-41BA-A337-E52632A0A234}"/>
          </ac:spMkLst>
        </pc:spChg>
        <pc:spChg chg="add del mod">
          <ac:chgData name="Han Hayoung" userId="f390518991b6f693" providerId="LiveId" clId="{B8152BDB-6116-4976-B617-EDA55D225095}" dt="2020-07-13T08:44:48.712" v="8955" actId="478"/>
          <ac:spMkLst>
            <pc:docMk/>
            <pc:sldMk cId="682678977" sldId="294"/>
            <ac:spMk id="14" creationId="{D49CAEC2-4866-4A88-A3C1-78334672AD04}"/>
          </ac:spMkLst>
        </pc:spChg>
        <pc:spChg chg="add mod">
          <ac:chgData name="Han Hayoung" userId="f390518991b6f693" providerId="LiveId" clId="{B8152BDB-6116-4976-B617-EDA55D225095}" dt="2020-07-14T14:30:48.569" v="20637" actId="208"/>
          <ac:spMkLst>
            <pc:docMk/>
            <pc:sldMk cId="682678977" sldId="294"/>
            <ac:spMk id="14" creationId="{EBECBF06-8EED-4D1C-B0D3-ABB0ABBCDEB0}"/>
          </ac:spMkLst>
        </pc:spChg>
        <pc:spChg chg="add mod">
          <ac:chgData name="Han Hayoung" userId="f390518991b6f693" providerId="LiveId" clId="{B8152BDB-6116-4976-B617-EDA55D225095}" dt="2020-07-14T08:10:26.832" v="16146"/>
          <ac:spMkLst>
            <pc:docMk/>
            <pc:sldMk cId="682678977" sldId="294"/>
            <ac:spMk id="15" creationId="{C3349C00-04F6-4293-977D-E2DD1C7ED1E0}"/>
          </ac:spMkLst>
        </pc:spChg>
        <pc:spChg chg="add mod">
          <ac:chgData name="Han Hayoung" userId="f390518991b6f693" providerId="LiveId" clId="{B8152BDB-6116-4976-B617-EDA55D225095}" dt="2020-07-14T08:10:26.832" v="16146"/>
          <ac:spMkLst>
            <pc:docMk/>
            <pc:sldMk cId="682678977" sldId="294"/>
            <ac:spMk id="16" creationId="{68539059-F6F7-4890-872D-7B2495674AB8}"/>
          </ac:spMkLst>
        </pc:spChg>
        <pc:spChg chg="add mod">
          <ac:chgData name="Han Hayoung" userId="f390518991b6f693" providerId="LiveId" clId="{B8152BDB-6116-4976-B617-EDA55D225095}" dt="2020-07-14T13:13:15.486" v="18098" actId="1035"/>
          <ac:spMkLst>
            <pc:docMk/>
            <pc:sldMk cId="682678977" sldId="294"/>
            <ac:spMk id="17" creationId="{306ABD6F-F277-4390-83CB-343257A1322B}"/>
          </ac:spMkLst>
        </pc:spChg>
        <pc:spChg chg="add mod">
          <ac:chgData name="Han Hayoung" userId="f390518991b6f693" providerId="LiveId" clId="{B8152BDB-6116-4976-B617-EDA55D225095}" dt="2020-07-14T08:10:26.832" v="16146"/>
          <ac:spMkLst>
            <pc:docMk/>
            <pc:sldMk cId="682678977" sldId="294"/>
            <ac:spMk id="18" creationId="{87793BDB-0C92-4D88-8AAC-24EDAF906CE7}"/>
          </ac:spMkLst>
        </pc:spChg>
        <pc:spChg chg="del">
          <ac:chgData name="Han Hayoung" userId="f390518991b6f693" providerId="LiveId" clId="{B8152BDB-6116-4976-B617-EDA55D225095}" dt="2020-07-14T08:10:26.498" v="16145" actId="478"/>
          <ac:spMkLst>
            <pc:docMk/>
            <pc:sldMk cId="682678977" sldId="294"/>
            <ac:spMk id="19" creationId="{00000000-0000-0000-0000-000000000000}"/>
          </ac:spMkLst>
        </pc:spChg>
        <pc:spChg chg="add mod">
          <ac:chgData name="Han Hayoung" userId="f390518991b6f693" providerId="LiveId" clId="{B8152BDB-6116-4976-B617-EDA55D225095}" dt="2020-07-14T14:09:04.084" v="19876"/>
          <ac:spMkLst>
            <pc:docMk/>
            <pc:sldMk cId="682678977" sldId="294"/>
            <ac:spMk id="20" creationId="{F6222D04-66BC-48FB-BDD0-517DF68C007F}"/>
          </ac:spMkLst>
        </pc:spChg>
        <pc:spChg chg="del">
          <ac:chgData name="Han Hayoung" userId="f390518991b6f693" providerId="LiveId" clId="{B8152BDB-6116-4976-B617-EDA55D225095}" dt="2020-07-14T08:10:24.744" v="16144" actId="478"/>
          <ac:spMkLst>
            <pc:docMk/>
            <pc:sldMk cId="682678977" sldId="294"/>
            <ac:spMk id="30" creationId="{00000000-0000-0000-0000-000000000000}"/>
          </ac:spMkLst>
        </pc:spChg>
        <pc:picChg chg="del">
          <ac:chgData name="Han Hayoung" userId="f390518991b6f693" providerId="LiveId" clId="{B8152BDB-6116-4976-B617-EDA55D225095}" dt="2020-07-13T08:41:25.260" v="8849" actId="478"/>
          <ac:picMkLst>
            <pc:docMk/>
            <pc:sldMk cId="682678977" sldId="294"/>
            <ac:picMk id="3" creationId="{F73E47E1-F959-4830-AC35-8679FAFFA631}"/>
          </ac:picMkLst>
        </pc:picChg>
        <pc:picChg chg="add mod">
          <ac:chgData name="Han Hayoung" userId="f390518991b6f693" providerId="LiveId" clId="{B8152BDB-6116-4976-B617-EDA55D225095}" dt="2020-07-14T14:27:34.563" v="20541" actId="1038"/>
          <ac:picMkLst>
            <pc:docMk/>
            <pc:sldMk cId="682678977" sldId="294"/>
            <ac:picMk id="6" creationId="{0736CD6C-451A-4EB8-937B-BFEBB2250C48}"/>
          </ac:picMkLst>
        </pc:picChg>
        <pc:cxnChg chg="del mod ord">
          <ac:chgData name="Han Hayoung" userId="f390518991b6f693" providerId="LiveId" clId="{B8152BDB-6116-4976-B617-EDA55D225095}" dt="2020-07-14T14:25:51.534" v="20512" actId="478"/>
          <ac:cxnSpMkLst>
            <pc:docMk/>
            <pc:sldMk cId="682678977" sldId="294"/>
            <ac:cxnSpMk id="7" creationId="{23371DE2-D76E-4564-B9DD-719FA2798840}"/>
          </ac:cxnSpMkLst>
        </pc:cxnChg>
        <pc:cxnChg chg="add mod">
          <ac:chgData name="Han Hayoung" userId="f390518991b6f693" providerId="LiveId" clId="{B8152BDB-6116-4976-B617-EDA55D225095}" dt="2020-07-14T14:30:48.569" v="20637" actId="208"/>
          <ac:cxnSpMkLst>
            <pc:docMk/>
            <pc:sldMk cId="682678977" sldId="294"/>
            <ac:cxnSpMk id="10" creationId="{22B093AF-CDFB-4599-B3CD-78B1A30B6D5E}"/>
          </ac:cxnSpMkLst>
        </pc:cxnChg>
      </pc:sldChg>
      <pc:sldChg chg="addSp delSp modSp add mod">
        <pc:chgData name="Han Hayoung" userId="f390518991b6f693" providerId="LiveId" clId="{B8152BDB-6116-4976-B617-EDA55D225095}" dt="2020-07-15T02:20:21.381" v="22335" actId="113"/>
        <pc:sldMkLst>
          <pc:docMk/>
          <pc:sldMk cId="486501282" sldId="295"/>
        </pc:sldMkLst>
        <pc:spChg chg="add mod">
          <ac:chgData name="Han Hayoung" userId="f390518991b6f693" providerId="LiveId" clId="{B8152BDB-6116-4976-B617-EDA55D225095}" dt="2020-07-15T02:20:19.206" v="22334" actId="113"/>
          <ac:spMkLst>
            <pc:docMk/>
            <pc:sldMk cId="486501282" sldId="295"/>
            <ac:spMk id="2" creationId="{8BD40C5D-DA00-4370-8758-FF8FDD8B7F99}"/>
          </ac:spMkLst>
        </pc:spChg>
        <pc:spChg chg="add mod ord">
          <ac:chgData name="Han Hayoung" userId="f390518991b6f693" providerId="LiveId" clId="{B8152BDB-6116-4976-B617-EDA55D225095}" dt="2020-07-14T14:35:37.909" v="20787" actId="113"/>
          <ac:spMkLst>
            <pc:docMk/>
            <pc:sldMk cId="486501282" sldId="295"/>
            <ac:spMk id="3" creationId="{584E02EC-2752-413E-B199-54312444AD59}"/>
          </ac:spMkLst>
        </pc:spChg>
        <pc:spChg chg="del">
          <ac:chgData name="Han Hayoung" userId="f390518991b6f693" providerId="LiveId" clId="{B8152BDB-6116-4976-B617-EDA55D225095}" dt="2020-07-14T08:10:53.297" v="16160" actId="478"/>
          <ac:spMkLst>
            <pc:docMk/>
            <pc:sldMk cId="486501282" sldId="295"/>
            <ac:spMk id="4" creationId="{00000000-0000-0000-0000-000000000000}"/>
          </ac:spMkLst>
        </pc:spChg>
        <pc:spChg chg="add mod">
          <ac:chgData name="Han Hayoung" userId="f390518991b6f693" providerId="LiveId" clId="{B8152BDB-6116-4976-B617-EDA55D225095}" dt="2020-07-15T02:20:21.381" v="22335" actId="113"/>
          <ac:spMkLst>
            <pc:docMk/>
            <pc:sldMk cId="486501282" sldId="295"/>
            <ac:spMk id="5" creationId="{08B8DF74-5558-4ECD-A6B8-BFD1EF48D8CA}"/>
          </ac:spMkLst>
        </pc:spChg>
        <pc:spChg chg="add mod">
          <ac:chgData name="Han Hayoung" userId="f390518991b6f693" providerId="LiveId" clId="{B8152BDB-6116-4976-B617-EDA55D225095}" dt="2020-07-14T14:35:43.791" v="20789" actId="113"/>
          <ac:spMkLst>
            <pc:docMk/>
            <pc:sldMk cId="486501282" sldId="295"/>
            <ac:spMk id="6" creationId="{37246E0F-A491-43D6-916A-AFCFDAE2FFA0}"/>
          </ac:spMkLst>
        </pc:spChg>
        <pc:spChg chg="del">
          <ac:chgData name="Han Hayoung" userId="f390518991b6f693" providerId="LiveId" clId="{B8152BDB-6116-4976-B617-EDA55D225095}" dt="2020-07-13T08:47:34.413" v="8976" actId="478"/>
          <ac:spMkLst>
            <pc:docMk/>
            <pc:sldMk cId="486501282" sldId="295"/>
            <ac:spMk id="7" creationId="{CFDB2D3A-4B54-444B-9478-86532258D082}"/>
          </ac:spMkLst>
        </pc:spChg>
        <pc:spChg chg="del mod">
          <ac:chgData name="Han Hayoung" userId="f390518991b6f693" providerId="LiveId" clId="{B8152BDB-6116-4976-B617-EDA55D225095}" dt="2020-07-14T08:10:53.297" v="16160" actId="478"/>
          <ac:spMkLst>
            <pc:docMk/>
            <pc:sldMk cId="486501282" sldId="295"/>
            <ac:spMk id="9" creationId="{00000000-0000-0000-0000-000000000000}"/>
          </ac:spMkLst>
        </pc:spChg>
        <pc:spChg chg="add mod">
          <ac:chgData name="Han Hayoung" userId="f390518991b6f693" providerId="LiveId" clId="{B8152BDB-6116-4976-B617-EDA55D225095}" dt="2020-07-14T08:10:53.705" v="16161"/>
          <ac:spMkLst>
            <pc:docMk/>
            <pc:sldMk cId="486501282" sldId="295"/>
            <ac:spMk id="10" creationId="{115E5D83-16C0-4FE5-B062-67204291D36F}"/>
          </ac:spMkLst>
        </pc:spChg>
        <pc:spChg chg="add mod">
          <ac:chgData name="Han Hayoung" userId="f390518991b6f693" providerId="LiveId" clId="{B8152BDB-6116-4976-B617-EDA55D225095}" dt="2020-07-14T08:10:53.705" v="16161"/>
          <ac:spMkLst>
            <pc:docMk/>
            <pc:sldMk cId="486501282" sldId="295"/>
            <ac:spMk id="11" creationId="{200078FC-A500-4207-9584-1BA33A1F7887}"/>
          </ac:spMkLst>
        </pc:spChg>
        <pc:spChg chg="add mod">
          <ac:chgData name="Han Hayoung" userId="f390518991b6f693" providerId="LiveId" clId="{B8152BDB-6116-4976-B617-EDA55D225095}" dt="2020-07-14T13:14:13.185" v="18142" actId="1036"/>
          <ac:spMkLst>
            <pc:docMk/>
            <pc:sldMk cId="486501282" sldId="295"/>
            <ac:spMk id="12" creationId="{10FACBAE-3BC7-4285-8263-E02029E397B2}"/>
          </ac:spMkLst>
        </pc:spChg>
        <pc:spChg chg="del">
          <ac:chgData name="Han Hayoung" userId="f390518991b6f693" providerId="LiveId" clId="{B8152BDB-6116-4976-B617-EDA55D225095}" dt="2020-07-13T08:47:34.413" v="8976" actId="478"/>
          <ac:spMkLst>
            <pc:docMk/>
            <pc:sldMk cId="486501282" sldId="295"/>
            <ac:spMk id="12" creationId="{C9276C46-34D5-45E1-A479-69EF31DD38F7}"/>
          </ac:spMkLst>
        </pc:spChg>
        <pc:spChg chg="add mod">
          <ac:chgData name="Han Hayoung" userId="f390518991b6f693" providerId="LiveId" clId="{B8152BDB-6116-4976-B617-EDA55D225095}" dt="2020-07-14T08:10:53.705" v="16161"/>
          <ac:spMkLst>
            <pc:docMk/>
            <pc:sldMk cId="486501282" sldId="295"/>
            <ac:spMk id="13" creationId="{93A1E7E3-6A26-4DEA-B53E-37970E1C2F32}"/>
          </ac:spMkLst>
        </pc:spChg>
        <pc:spChg chg="del">
          <ac:chgData name="Han Hayoung" userId="f390518991b6f693" providerId="LiveId" clId="{B8152BDB-6116-4976-B617-EDA55D225095}" dt="2020-07-13T08:47:34.413" v="8976" actId="478"/>
          <ac:spMkLst>
            <pc:docMk/>
            <pc:sldMk cId="486501282" sldId="295"/>
            <ac:spMk id="13" creationId="{9721D5A5-190A-4DA2-8D64-1971AD26B7E0}"/>
          </ac:spMkLst>
        </pc:spChg>
        <pc:spChg chg="del">
          <ac:chgData name="Han Hayoung" userId="f390518991b6f693" providerId="LiveId" clId="{B8152BDB-6116-4976-B617-EDA55D225095}" dt="2020-07-13T08:47:42.373" v="8978" actId="478"/>
          <ac:spMkLst>
            <pc:docMk/>
            <pc:sldMk cId="486501282" sldId="295"/>
            <ac:spMk id="14" creationId="{28BBD506-D918-431C-8FBA-8FDCDA7DAB43}"/>
          </ac:spMkLst>
        </pc:spChg>
        <pc:spChg chg="add mod">
          <ac:chgData name="Han Hayoung" userId="f390518991b6f693" providerId="LiveId" clId="{B8152BDB-6116-4976-B617-EDA55D225095}" dt="2020-07-14T13:49:12.207" v="18945" actId="14100"/>
          <ac:spMkLst>
            <pc:docMk/>
            <pc:sldMk cId="486501282" sldId="295"/>
            <ac:spMk id="14" creationId="{EBEF348A-8916-4FA9-ACA0-3CE5063A677E}"/>
          </ac:spMkLst>
        </pc:spChg>
        <pc:spChg chg="add del mod">
          <ac:chgData name="Han Hayoung" userId="f390518991b6f693" providerId="LiveId" clId="{B8152BDB-6116-4976-B617-EDA55D225095}" dt="2020-07-14T13:48:35.069" v="18934" actId="478"/>
          <ac:spMkLst>
            <pc:docMk/>
            <pc:sldMk cId="486501282" sldId="295"/>
            <ac:spMk id="15" creationId="{B5138966-8CFE-415F-B395-8A549AB06DD6}"/>
          </ac:spMkLst>
        </pc:spChg>
        <pc:spChg chg="add mod ord">
          <ac:chgData name="Han Hayoung" userId="f390518991b6f693" providerId="LiveId" clId="{B8152BDB-6116-4976-B617-EDA55D225095}" dt="2020-07-14T13:49:24.859" v="18949" actId="167"/>
          <ac:spMkLst>
            <pc:docMk/>
            <pc:sldMk cId="486501282" sldId="295"/>
            <ac:spMk id="16" creationId="{AA103ECE-CDCD-45DA-AA39-28A6E44207F2}"/>
          </ac:spMkLst>
        </pc:spChg>
        <pc:spChg chg="add mod">
          <ac:chgData name="Han Hayoung" userId="f390518991b6f693" providerId="LiveId" clId="{B8152BDB-6116-4976-B617-EDA55D225095}" dt="2020-07-14T14:09:48.848" v="19906"/>
          <ac:spMkLst>
            <pc:docMk/>
            <pc:sldMk cId="486501282" sldId="295"/>
            <ac:spMk id="17" creationId="{404E6D97-847C-4F60-B510-49FE21CCAE51}"/>
          </ac:spMkLst>
        </pc:spChg>
        <pc:spChg chg="del">
          <ac:chgData name="Han Hayoung" userId="f390518991b6f693" providerId="LiveId" clId="{B8152BDB-6116-4976-B617-EDA55D225095}" dt="2020-07-14T08:10:53.297" v="16160" actId="478"/>
          <ac:spMkLst>
            <pc:docMk/>
            <pc:sldMk cId="486501282" sldId="295"/>
            <ac:spMk id="19" creationId="{00000000-0000-0000-0000-000000000000}"/>
          </ac:spMkLst>
        </pc:spChg>
        <pc:spChg chg="del mod">
          <ac:chgData name="Han Hayoung" userId="f390518991b6f693" providerId="LiveId" clId="{B8152BDB-6116-4976-B617-EDA55D225095}" dt="2020-07-14T08:10:53.297" v="16160" actId="478"/>
          <ac:spMkLst>
            <pc:docMk/>
            <pc:sldMk cId="486501282" sldId="295"/>
            <ac:spMk id="31" creationId="{00000000-0000-0000-0000-000000000000}"/>
          </ac:spMkLst>
        </pc:spChg>
        <pc:picChg chg="del">
          <ac:chgData name="Han Hayoung" userId="f390518991b6f693" providerId="LiveId" clId="{B8152BDB-6116-4976-B617-EDA55D225095}" dt="2020-07-13T08:47:34.413" v="8976" actId="478"/>
          <ac:picMkLst>
            <pc:docMk/>
            <pc:sldMk cId="486501282" sldId="295"/>
            <ac:picMk id="10" creationId="{811A3184-61D3-4D48-B436-64C0369C9AF1}"/>
          </ac:picMkLst>
        </pc:picChg>
        <pc:picChg chg="del">
          <ac:chgData name="Han Hayoung" userId="f390518991b6f693" providerId="LiveId" clId="{B8152BDB-6116-4976-B617-EDA55D225095}" dt="2020-07-13T08:47:39.926" v="8977" actId="478"/>
          <ac:picMkLst>
            <pc:docMk/>
            <pc:sldMk cId="486501282" sldId="295"/>
            <ac:picMk id="11" creationId="{3D8656FE-5250-4333-8C39-7EA076B0835B}"/>
          </ac:picMkLst>
        </pc:picChg>
      </pc:sldChg>
      <pc:sldChg chg="addSp delSp modSp add mod">
        <pc:chgData name="Han Hayoung" userId="f390518991b6f693" providerId="LiveId" clId="{B8152BDB-6116-4976-B617-EDA55D225095}" dt="2020-07-15T07:25:42.482" v="24204" actId="1036"/>
        <pc:sldMkLst>
          <pc:docMk/>
          <pc:sldMk cId="3394926894" sldId="296"/>
        </pc:sldMkLst>
        <pc:spChg chg="add del mod">
          <ac:chgData name="Han Hayoung" userId="f390518991b6f693" providerId="LiveId" clId="{B8152BDB-6116-4976-B617-EDA55D225095}" dt="2020-07-14T14:10:11.580" v="19948" actId="478"/>
          <ac:spMkLst>
            <pc:docMk/>
            <pc:sldMk cId="3394926894" sldId="296"/>
            <ac:spMk id="2" creationId="{9D8E8D10-66C2-4EB6-8FD2-7325B0261BB9}"/>
          </ac:spMkLst>
        </pc:spChg>
        <pc:spChg chg="del">
          <ac:chgData name="Han Hayoung" userId="f390518991b6f693" providerId="LiveId" clId="{B8152BDB-6116-4976-B617-EDA55D225095}" dt="2020-07-14T08:10:56.579" v="16162" actId="478"/>
          <ac:spMkLst>
            <pc:docMk/>
            <pc:sldMk cId="3394926894" sldId="296"/>
            <ac:spMk id="4" creationId="{00000000-0000-0000-0000-000000000000}"/>
          </ac:spMkLst>
        </pc:spChg>
        <pc:spChg chg="add mod">
          <ac:chgData name="Han Hayoung" userId="f390518991b6f693" providerId="LiveId" clId="{B8152BDB-6116-4976-B617-EDA55D225095}" dt="2020-07-14T08:10:56.936" v="16163"/>
          <ac:spMkLst>
            <pc:docMk/>
            <pc:sldMk cId="3394926894" sldId="296"/>
            <ac:spMk id="7" creationId="{9A0F4A8D-551F-4DF5-AFB5-589C073423CB}"/>
          </ac:spMkLst>
        </pc:spChg>
        <pc:spChg chg="del">
          <ac:chgData name="Han Hayoung" userId="f390518991b6f693" providerId="LiveId" clId="{B8152BDB-6116-4976-B617-EDA55D225095}" dt="2020-07-13T08:47:21.386" v="8972" actId="478"/>
          <ac:spMkLst>
            <pc:docMk/>
            <pc:sldMk cId="3394926894" sldId="296"/>
            <ac:spMk id="7" creationId="{CFDB2D3A-4B54-444B-9478-86532258D082}"/>
          </ac:spMkLst>
        </pc:spChg>
        <pc:spChg chg="add mod">
          <ac:chgData name="Han Hayoung" userId="f390518991b6f693" providerId="LiveId" clId="{B8152BDB-6116-4976-B617-EDA55D225095}" dt="2020-07-14T08:10:56.936" v="16163"/>
          <ac:spMkLst>
            <pc:docMk/>
            <pc:sldMk cId="3394926894" sldId="296"/>
            <ac:spMk id="8" creationId="{A293FD83-5B95-4F93-8344-8955A7FF120B}"/>
          </ac:spMkLst>
        </pc:spChg>
        <pc:spChg chg="del mod">
          <ac:chgData name="Han Hayoung" userId="f390518991b6f693" providerId="LiveId" clId="{B8152BDB-6116-4976-B617-EDA55D225095}" dt="2020-07-14T08:10:56.579" v="16162" actId="478"/>
          <ac:spMkLst>
            <pc:docMk/>
            <pc:sldMk cId="3394926894" sldId="296"/>
            <ac:spMk id="9" creationId="{00000000-0000-0000-0000-000000000000}"/>
          </ac:spMkLst>
        </pc:spChg>
        <pc:spChg chg="add mod">
          <ac:chgData name="Han Hayoung" userId="f390518991b6f693" providerId="LiveId" clId="{B8152BDB-6116-4976-B617-EDA55D225095}" dt="2020-07-15T07:25:19.908" v="24177"/>
          <ac:spMkLst>
            <pc:docMk/>
            <pc:sldMk cId="3394926894" sldId="296"/>
            <ac:spMk id="9" creationId="{C91AF8E2-7187-49D6-BFBE-2ECC19C1CDF7}"/>
          </ac:spMkLst>
        </pc:spChg>
        <pc:spChg chg="add mod">
          <ac:chgData name="Han Hayoung" userId="f390518991b6f693" providerId="LiveId" clId="{B8152BDB-6116-4976-B617-EDA55D225095}" dt="2020-07-14T13:14:32.970" v="18151" actId="1035"/>
          <ac:spMkLst>
            <pc:docMk/>
            <pc:sldMk cId="3394926894" sldId="296"/>
            <ac:spMk id="10" creationId="{70FBA315-E26D-4A77-B47C-BDA008842986}"/>
          </ac:spMkLst>
        </pc:spChg>
        <pc:spChg chg="add mod">
          <ac:chgData name="Han Hayoung" userId="f390518991b6f693" providerId="LiveId" clId="{B8152BDB-6116-4976-B617-EDA55D225095}" dt="2020-07-14T08:10:56.936" v="16163"/>
          <ac:spMkLst>
            <pc:docMk/>
            <pc:sldMk cId="3394926894" sldId="296"/>
            <ac:spMk id="11" creationId="{AC3567CD-8900-4373-98EF-08143C4C8552}"/>
          </ac:spMkLst>
        </pc:spChg>
        <pc:spChg chg="add mod">
          <ac:chgData name="Han Hayoung" userId="f390518991b6f693" providerId="LiveId" clId="{B8152BDB-6116-4976-B617-EDA55D225095}" dt="2020-07-15T01:27:18.434" v="21247" actId="20577"/>
          <ac:spMkLst>
            <pc:docMk/>
            <pc:sldMk cId="3394926894" sldId="296"/>
            <ac:spMk id="12" creationId="{28447B93-A9BC-4348-BF7C-387C1843E9AA}"/>
          </ac:spMkLst>
        </pc:spChg>
        <pc:spChg chg="del">
          <ac:chgData name="Han Hayoung" userId="f390518991b6f693" providerId="LiveId" clId="{B8152BDB-6116-4976-B617-EDA55D225095}" dt="2020-07-13T08:47:26.230" v="8973" actId="478"/>
          <ac:spMkLst>
            <pc:docMk/>
            <pc:sldMk cId="3394926894" sldId="296"/>
            <ac:spMk id="12" creationId="{C9276C46-34D5-45E1-A479-69EF31DD38F7}"/>
          </ac:spMkLst>
        </pc:spChg>
        <pc:spChg chg="add del mod">
          <ac:chgData name="Han Hayoung" userId="f390518991b6f693" providerId="LiveId" clId="{B8152BDB-6116-4976-B617-EDA55D225095}" dt="2020-07-15T01:36:22.626" v="21479"/>
          <ac:spMkLst>
            <pc:docMk/>
            <pc:sldMk cId="3394926894" sldId="296"/>
            <ac:spMk id="13" creationId="{877D5E19-C9B1-46AA-A55B-87B28E45C49F}"/>
          </ac:spMkLst>
        </pc:spChg>
        <pc:spChg chg="del">
          <ac:chgData name="Han Hayoung" userId="f390518991b6f693" providerId="LiveId" clId="{B8152BDB-6116-4976-B617-EDA55D225095}" dt="2020-07-13T08:47:26.230" v="8973" actId="478"/>
          <ac:spMkLst>
            <pc:docMk/>
            <pc:sldMk cId="3394926894" sldId="296"/>
            <ac:spMk id="13" creationId="{9721D5A5-190A-4DA2-8D64-1971AD26B7E0}"/>
          </ac:spMkLst>
        </pc:spChg>
        <pc:spChg chg="del">
          <ac:chgData name="Han Hayoung" userId="f390518991b6f693" providerId="LiveId" clId="{B8152BDB-6116-4976-B617-EDA55D225095}" dt="2020-07-13T08:47:28.410" v="8974" actId="478"/>
          <ac:spMkLst>
            <pc:docMk/>
            <pc:sldMk cId="3394926894" sldId="296"/>
            <ac:spMk id="14" creationId="{28BBD506-D918-431C-8FBA-8FDCDA7DAB43}"/>
          </ac:spMkLst>
        </pc:spChg>
        <pc:spChg chg="add del mod">
          <ac:chgData name="Han Hayoung" userId="f390518991b6f693" providerId="LiveId" clId="{B8152BDB-6116-4976-B617-EDA55D225095}" dt="2020-07-15T01:36:22.626" v="21479"/>
          <ac:spMkLst>
            <pc:docMk/>
            <pc:sldMk cId="3394926894" sldId="296"/>
            <ac:spMk id="14" creationId="{E5A582F4-2754-4A5F-818D-783225913BB4}"/>
          </ac:spMkLst>
        </pc:spChg>
        <pc:spChg chg="add del mod">
          <ac:chgData name="Han Hayoung" userId="f390518991b6f693" providerId="LiveId" clId="{B8152BDB-6116-4976-B617-EDA55D225095}" dt="2020-07-15T01:36:22.626" v="21479"/>
          <ac:spMkLst>
            <pc:docMk/>
            <pc:sldMk cId="3394926894" sldId="296"/>
            <ac:spMk id="15" creationId="{15202716-F4A3-405F-9403-66C801FEBE53}"/>
          </ac:spMkLst>
        </pc:spChg>
        <pc:spChg chg="add mod">
          <ac:chgData name="Han Hayoung" userId="f390518991b6f693" providerId="LiveId" clId="{B8152BDB-6116-4976-B617-EDA55D225095}" dt="2020-07-15T07:25:32.298" v="24180" actId="164"/>
          <ac:spMkLst>
            <pc:docMk/>
            <pc:sldMk cId="3394926894" sldId="296"/>
            <ac:spMk id="17" creationId="{67BD6EF2-D0A5-4299-9906-37625CA348DE}"/>
          </ac:spMkLst>
        </pc:spChg>
        <pc:spChg chg="add mod">
          <ac:chgData name="Han Hayoung" userId="f390518991b6f693" providerId="LiveId" clId="{B8152BDB-6116-4976-B617-EDA55D225095}" dt="2020-07-15T07:25:32.298" v="24180" actId="164"/>
          <ac:spMkLst>
            <pc:docMk/>
            <pc:sldMk cId="3394926894" sldId="296"/>
            <ac:spMk id="18" creationId="{C30FEB36-66DB-4462-9A06-613C67BD5C22}"/>
          </ac:spMkLst>
        </pc:spChg>
        <pc:spChg chg="del">
          <ac:chgData name="Han Hayoung" userId="f390518991b6f693" providerId="LiveId" clId="{B8152BDB-6116-4976-B617-EDA55D225095}" dt="2020-07-14T08:10:56.579" v="16162" actId="478"/>
          <ac:spMkLst>
            <pc:docMk/>
            <pc:sldMk cId="3394926894" sldId="296"/>
            <ac:spMk id="19" creationId="{00000000-0000-0000-0000-000000000000}"/>
          </ac:spMkLst>
        </pc:spChg>
        <pc:spChg chg="add mod">
          <ac:chgData name="Han Hayoung" userId="f390518991b6f693" providerId="LiveId" clId="{B8152BDB-6116-4976-B617-EDA55D225095}" dt="2020-07-15T07:25:32.298" v="24180" actId="164"/>
          <ac:spMkLst>
            <pc:docMk/>
            <pc:sldMk cId="3394926894" sldId="296"/>
            <ac:spMk id="19" creationId="{3FA233CB-91F3-4917-88FC-5EA2AAC968AB}"/>
          </ac:spMkLst>
        </pc:spChg>
        <pc:spChg chg="del mod">
          <ac:chgData name="Han Hayoung" userId="f390518991b6f693" providerId="LiveId" clId="{B8152BDB-6116-4976-B617-EDA55D225095}" dt="2020-07-14T08:10:56.579" v="16162" actId="478"/>
          <ac:spMkLst>
            <pc:docMk/>
            <pc:sldMk cId="3394926894" sldId="296"/>
            <ac:spMk id="31" creationId="{00000000-0000-0000-0000-000000000000}"/>
          </ac:spMkLst>
        </pc:spChg>
        <pc:grpChg chg="add mod">
          <ac:chgData name="Han Hayoung" userId="f390518991b6f693" providerId="LiveId" clId="{B8152BDB-6116-4976-B617-EDA55D225095}" dt="2020-07-15T07:25:42.482" v="24204" actId="1036"/>
          <ac:grpSpMkLst>
            <pc:docMk/>
            <pc:sldMk cId="3394926894" sldId="296"/>
            <ac:grpSpMk id="2" creationId="{A1BE26C2-BCD1-4650-9496-96BCD8072AD0}"/>
          </ac:grpSpMkLst>
        </pc:grpChg>
        <pc:picChg chg="del">
          <ac:chgData name="Han Hayoung" userId="f390518991b6f693" providerId="LiveId" clId="{B8152BDB-6116-4976-B617-EDA55D225095}" dt="2020-07-13T08:47:29.719" v="8975" actId="478"/>
          <ac:picMkLst>
            <pc:docMk/>
            <pc:sldMk cId="3394926894" sldId="296"/>
            <ac:picMk id="10" creationId="{811A3184-61D3-4D48-B436-64C0369C9AF1}"/>
          </ac:picMkLst>
        </pc:picChg>
        <pc:picChg chg="del">
          <ac:chgData name="Han Hayoung" userId="f390518991b6f693" providerId="LiveId" clId="{B8152BDB-6116-4976-B617-EDA55D225095}" dt="2020-07-13T08:47:19.924" v="8971" actId="478"/>
          <ac:picMkLst>
            <pc:docMk/>
            <pc:sldMk cId="3394926894" sldId="296"/>
            <ac:picMk id="11" creationId="{3D8656FE-5250-4333-8C39-7EA076B0835B}"/>
          </ac:picMkLst>
        </pc:picChg>
        <pc:picChg chg="add del mod">
          <ac:chgData name="Han Hayoung" userId="f390518991b6f693" providerId="LiveId" clId="{B8152BDB-6116-4976-B617-EDA55D225095}" dt="2020-07-15T01:36:22.626" v="21479"/>
          <ac:picMkLst>
            <pc:docMk/>
            <pc:sldMk cId="3394926894" sldId="296"/>
            <ac:picMk id="16" creationId="{9A150EB1-EA13-43B8-92EC-B84354A9EF86}"/>
          </ac:picMkLst>
        </pc:picChg>
        <pc:picChg chg="add mod">
          <ac:chgData name="Han Hayoung" userId="f390518991b6f693" providerId="LiveId" clId="{B8152BDB-6116-4976-B617-EDA55D225095}" dt="2020-07-15T07:25:32.298" v="24180" actId="164"/>
          <ac:picMkLst>
            <pc:docMk/>
            <pc:sldMk cId="3394926894" sldId="296"/>
            <ac:picMk id="20" creationId="{74BCF445-6EDB-4384-A404-BF106BFA24F9}"/>
          </ac:picMkLst>
        </pc:picChg>
      </pc:sldChg>
      <pc:sldChg chg="addSp delSp modSp add mod">
        <pc:chgData name="Han Hayoung" userId="f390518991b6f693" providerId="LiveId" clId="{B8152BDB-6116-4976-B617-EDA55D225095}" dt="2020-07-14T14:35:18.281" v="20785" actId="20577"/>
        <pc:sldMkLst>
          <pc:docMk/>
          <pc:sldMk cId="291682725" sldId="297"/>
        </pc:sldMkLst>
        <pc:spChg chg="add mod">
          <ac:chgData name="Han Hayoung" userId="f390518991b6f693" providerId="LiveId" clId="{B8152BDB-6116-4976-B617-EDA55D225095}" dt="2020-07-14T13:36:59.440" v="18728" actId="1076"/>
          <ac:spMkLst>
            <pc:docMk/>
            <pc:sldMk cId="291682725" sldId="297"/>
            <ac:spMk id="2" creationId="{DF26D35D-293C-459A-87DF-5A195F558269}"/>
          </ac:spMkLst>
        </pc:spChg>
        <pc:spChg chg="del">
          <ac:chgData name="Han Hayoung" userId="f390518991b6f693" providerId="LiveId" clId="{B8152BDB-6116-4976-B617-EDA55D225095}" dt="2020-07-14T08:09:59.971" v="16133" actId="478"/>
          <ac:spMkLst>
            <pc:docMk/>
            <pc:sldMk cId="291682725" sldId="297"/>
            <ac:spMk id="4" creationId="{00000000-0000-0000-0000-000000000000}"/>
          </ac:spMkLst>
        </pc:spChg>
        <pc:spChg chg="del">
          <ac:chgData name="Han Hayoung" userId="f390518991b6f693" providerId="LiveId" clId="{B8152BDB-6116-4976-B617-EDA55D225095}" dt="2020-07-14T00:55:42.269" v="9049" actId="478"/>
          <ac:spMkLst>
            <pc:docMk/>
            <pc:sldMk cId="291682725" sldId="297"/>
            <ac:spMk id="5" creationId="{06C566A5-E813-4DB3-A983-C95404B6D315}"/>
          </ac:spMkLst>
        </pc:spChg>
        <pc:spChg chg="del">
          <ac:chgData name="Han Hayoung" userId="f390518991b6f693" providerId="LiveId" clId="{B8152BDB-6116-4976-B617-EDA55D225095}" dt="2020-07-14T00:55:42.269" v="9049" actId="478"/>
          <ac:spMkLst>
            <pc:docMk/>
            <pc:sldMk cId="291682725" sldId="297"/>
            <ac:spMk id="8" creationId="{831823F7-41F6-4EF9-9B4B-E05C00BD6B90}"/>
          </ac:spMkLst>
        </pc:spChg>
        <pc:spChg chg="del">
          <ac:chgData name="Han Hayoung" userId="f390518991b6f693" providerId="LiveId" clId="{B8152BDB-6116-4976-B617-EDA55D225095}" dt="2020-07-14T08:09:59.971" v="16133" actId="478"/>
          <ac:spMkLst>
            <pc:docMk/>
            <pc:sldMk cId="291682725" sldId="297"/>
            <ac:spMk id="9" creationId="{00000000-0000-0000-0000-000000000000}"/>
          </ac:spMkLst>
        </pc:spChg>
        <pc:spChg chg="add mod">
          <ac:chgData name="Han Hayoung" userId="f390518991b6f693" providerId="LiveId" clId="{B8152BDB-6116-4976-B617-EDA55D225095}" dt="2020-07-14T14:35:18.281" v="20785" actId="20577"/>
          <ac:spMkLst>
            <pc:docMk/>
            <pc:sldMk cId="291682725" sldId="297"/>
            <ac:spMk id="10" creationId="{014B9791-9F12-4F74-96F2-4F6AABAE9838}"/>
          </ac:spMkLst>
        </pc:spChg>
        <pc:spChg chg="add mod ord">
          <ac:chgData name="Han Hayoung" userId="f390518991b6f693" providerId="LiveId" clId="{B8152BDB-6116-4976-B617-EDA55D225095}" dt="2020-07-14T13:35:42.808" v="18716" actId="167"/>
          <ac:spMkLst>
            <pc:docMk/>
            <pc:sldMk cId="291682725" sldId="297"/>
            <ac:spMk id="11" creationId="{9535393D-2596-4923-8F0D-E83FA303B585}"/>
          </ac:spMkLst>
        </pc:spChg>
        <pc:spChg chg="del">
          <ac:chgData name="Han Hayoung" userId="f390518991b6f693" providerId="LiveId" clId="{B8152BDB-6116-4976-B617-EDA55D225095}" dt="2020-07-14T00:55:45.281" v="9050" actId="478"/>
          <ac:spMkLst>
            <pc:docMk/>
            <pc:sldMk cId="291682725" sldId="297"/>
            <ac:spMk id="17" creationId="{6D7B438A-BB2B-4282-B43B-E30E0C3538B6}"/>
          </ac:spMkLst>
        </pc:spChg>
        <pc:spChg chg="del">
          <ac:chgData name="Han Hayoung" userId="f390518991b6f693" providerId="LiveId" clId="{B8152BDB-6116-4976-B617-EDA55D225095}" dt="2020-07-14T08:09:59.971" v="16133" actId="478"/>
          <ac:spMkLst>
            <pc:docMk/>
            <pc:sldMk cId="291682725" sldId="297"/>
            <ac:spMk id="19" creationId="{00000000-0000-0000-0000-000000000000}"/>
          </ac:spMkLst>
        </pc:spChg>
        <pc:spChg chg="add mod">
          <ac:chgData name="Han Hayoung" userId="f390518991b6f693" providerId="LiveId" clId="{B8152BDB-6116-4976-B617-EDA55D225095}" dt="2020-07-14T13:43:59.252" v="18888" actId="1076"/>
          <ac:spMkLst>
            <pc:docMk/>
            <pc:sldMk cId="291682725" sldId="297"/>
            <ac:spMk id="26" creationId="{ED9C76C6-76D4-44C5-B43A-79835C581FDC}"/>
          </ac:spMkLst>
        </pc:spChg>
        <pc:spChg chg="add mod">
          <ac:chgData name="Han Hayoung" userId="f390518991b6f693" providerId="LiveId" clId="{B8152BDB-6116-4976-B617-EDA55D225095}" dt="2020-07-14T08:10:00.360" v="16134"/>
          <ac:spMkLst>
            <pc:docMk/>
            <pc:sldMk cId="291682725" sldId="297"/>
            <ac:spMk id="29" creationId="{E08C0CDF-8106-49C0-A665-29FDBF064FB4}"/>
          </ac:spMkLst>
        </pc:spChg>
        <pc:spChg chg="del mod">
          <ac:chgData name="Han Hayoung" userId="f390518991b6f693" providerId="LiveId" clId="{B8152BDB-6116-4976-B617-EDA55D225095}" dt="2020-07-14T08:09:59.971" v="16133" actId="478"/>
          <ac:spMkLst>
            <pc:docMk/>
            <pc:sldMk cId="291682725" sldId="297"/>
            <ac:spMk id="30" creationId="{00000000-0000-0000-0000-000000000000}"/>
          </ac:spMkLst>
        </pc:spChg>
        <pc:spChg chg="add mod">
          <ac:chgData name="Han Hayoung" userId="f390518991b6f693" providerId="LiveId" clId="{B8152BDB-6116-4976-B617-EDA55D225095}" dt="2020-07-14T08:10:00.360" v="16134"/>
          <ac:spMkLst>
            <pc:docMk/>
            <pc:sldMk cId="291682725" sldId="297"/>
            <ac:spMk id="31" creationId="{3BEB7DA8-5149-4137-9042-70E410361BE2}"/>
          </ac:spMkLst>
        </pc:spChg>
        <pc:spChg chg="add mod">
          <ac:chgData name="Han Hayoung" userId="f390518991b6f693" providerId="LiveId" clId="{B8152BDB-6116-4976-B617-EDA55D225095}" dt="2020-07-14T13:12:36.940" v="18070" actId="1035"/>
          <ac:spMkLst>
            <pc:docMk/>
            <pc:sldMk cId="291682725" sldId="297"/>
            <ac:spMk id="32" creationId="{31C79E86-F790-4D6E-BC6E-7B64BC6D727A}"/>
          </ac:spMkLst>
        </pc:spChg>
        <pc:spChg chg="add mod">
          <ac:chgData name="Han Hayoung" userId="f390518991b6f693" providerId="LiveId" clId="{B8152BDB-6116-4976-B617-EDA55D225095}" dt="2020-07-14T08:10:00.360" v="16134"/>
          <ac:spMkLst>
            <pc:docMk/>
            <pc:sldMk cId="291682725" sldId="297"/>
            <ac:spMk id="33" creationId="{E069F566-E0A2-4DD7-B353-D6412AFD575D}"/>
          </ac:spMkLst>
        </pc:spChg>
        <pc:spChg chg="add mod">
          <ac:chgData name="Han Hayoung" userId="f390518991b6f693" providerId="LiveId" clId="{B8152BDB-6116-4976-B617-EDA55D225095}" dt="2020-07-14T14:08:55.314" v="19872"/>
          <ac:spMkLst>
            <pc:docMk/>
            <pc:sldMk cId="291682725" sldId="297"/>
            <ac:spMk id="34" creationId="{777CC22A-8A07-4E0B-9CC9-66B4367737EC}"/>
          </ac:spMkLst>
        </pc:spChg>
        <pc:picChg chg="del">
          <ac:chgData name="Han Hayoung" userId="f390518991b6f693" providerId="LiveId" clId="{B8152BDB-6116-4976-B617-EDA55D225095}" dt="2020-07-14T00:55:29.636" v="9045" actId="478"/>
          <ac:picMkLst>
            <pc:docMk/>
            <pc:sldMk cId="291682725" sldId="297"/>
            <ac:picMk id="3" creationId="{D0E1CF7C-1A3A-4F7B-92BD-003C46C9BA9E}"/>
          </ac:picMkLst>
        </pc:picChg>
        <pc:picChg chg="del">
          <ac:chgData name="Han Hayoung" userId="f390518991b6f693" providerId="LiveId" clId="{B8152BDB-6116-4976-B617-EDA55D225095}" dt="2020-07-14T00:55:38.432" v="9048" actId="478"/>
          <ac:picMkLst>
            <pc:docMk/>
            <pc:sldMk cId="291682725" sldId="297"/>
            <ac:picMk id="6" creationId="{BB904670-8FB8-4B44-AE93-75654364AE2F}"/>
          </ac:picMkLst>
        </pc:picChg>
        <pc:picChg chg="del">
          <ac:chgData name="Han Hayoung" userId="f390518991b6f693" providerId="LiveId" clId="{B8152BDB-6116-4976-B617-EDA55D225095}" dt="2020-07-14T00:55:35.844" v="9047" actId="478"/>
          <ac:picMkLst>
            <pc:docMk/>
            <pc:sldMk cId="291682725" sldId="297"/>
            <ac:picMk id="14" creationId="{9515B431-596E-4B48-A70A-67CB4B7ABB26}"/>
          </ac:picMkLst>
        </pc:picChg>
        <pc:picChg chg="del">
          <ac:chgData name="Han Hayoung" userId="f390518991b6f693" providerId="LiveId" clId="{B8152BDB-6116-4976-B617-EDA55D225095}" dt="2020-07-14T00:55:35.844" v="9047" actId="478"/>
          <ac:picMkLst>
            <pc:docMk/>
            <pc:sldMk cId="291682725" sldId="297"/>
            <ac:picMk id="15" creationId="{24DCC371-8563-423C-9B3E-5454B9803322}"/>
          </ac:picMkLst>
        </pc:picChg>
        <pc:picChg chg="del">
          <ac:chgData name="Han Hayoung" userId="f390518991b6f693" providerId="LiveId" clId="{B8152BDB-6116-4976-B617-EDA55D225095}" dt="2020-07-14T00:55:35.844" v="9047" actId="478"/>
          <ac:picMkLst>
            <pc:docMk/>
            <pc:sldMk cId="291682725" sldId="297"/>
            <ac:picMk id="16" creationId="{81A26913-ECD5-4E1A-AF3B-CAEB9E87A2F4}"/>
          </ac:picMkLst>
        </pc:picChg>
        <pc:picChg chg="del">
          <ac:chgData name="Han Hayoung" userId="f390518991b6f693" providerId="LiveId" clId="{B8152BDB-6116-4976-B617-EDA55D225095}" dt="2020-07-14T00:55:35.844" v="9047" actId="478"/>
          <ac:picMkLst>
            <pc:docMk/>
            <pc:sldMk cId="291682725" sldId="297"/>
            <ac:picMk id="20" creationId="{88D88D93-9260-49F9-9341-582E97CCCEC1}"/>
          </ac:picMkLst>
        </pc:picChg>
        <pc:picChg chg="del">
          <ac:chgData name="Han Hayoung" userId="f390518991b6f693" providerId="LiveId" clId="{B8152BDB-6116-4976-B617-EDA55D225095}" dt="2020-07-14T00:55:35.844" v="9047" actId="478"/>
          <ac:picMkLst>
            <pc:docMk/>
            <pc:sldMk cId="291682725" sldId="297"/>
            <ac:picMk id="21" creationId="{64EC66DC-1EE2-4B01-9774-09F229192FE9}"/>
          </ac:picMkLst>
        </pc:picChg>
        <pc:picChg chg="del">
          <ac:chgData name="Han Hayoung" userId="f390518991b6f693" providerId="LiveId" clId="{B8152BDB-6116-4976-B617-EDA55D225095}" dt="2020-07-14T00:55:35.844" v="9047" actId="478"/>
          <ac:picMkLst>
            <pc:docMk/>
            <pc:sldMk cId="291682725" sldId="297"/>
            <ac:picMk id="22" creationId="{90FE142E-938B-44AB-A4E9-5AEF8299E02C}"/>
          </ac:picMkLst>
        </pc:picChg>
        <pc:picChg chg="del">
          <ac:chgData name="Han Hayoung" userId="f390518991b6f693" providerId="LiveId" clId="{B8152BDB-6116-4976-B617-EDA55D225095}" dt="2020-07-14T00:55:35.844" v="9047" actId="478"/>
          <ac:picMkLst>
            <pc:docMk/>
            <pc:sldMk cId="291682725" sldId="297"/>
            <ac:picMk id="23" creationId="{881DBCAF-6C23-4031-99EE-A9317A85B055}"/>
          </ac:picMkLst>
        </pc:picChg>
        <pc:picChg chg="del">
          <ac:chgData name="Han Hayoung" userId="f390518991b6f693" providerId="LiveId" clId="{B8152BDB-6116-4976-B617-EDA55D225095}" dt="2020-07-14T00:55:35.844" v="9047" actId="478"/>
          <ac:picMkLst>
            <pc:docMk/>
            <pc:sldMk cId="291682725" sldId="297"/>
            <ac:picMk id="24" creationId="{CA28E2A4-80CA-42B9-969E-694B8014D763}"/>
          </ac:picMkLst>
        </pc:picChg>
        <pc:picChg chg="del">
          <ac:chgData name="Han Hayoung" userId="f390518991b6f693" providerId="LiveId" clId="{B8152BDB-6116-4976-B617-EDA55D225095}" dt="2020-07-14T00:55:35.844" v="9047" actId="478"/>
          <ac:picMkLst>
            <pc:docMk/>
            <pc:sldMk cId="291682725" sldId="297"/>
            <ac:picMk id="25" creationId="{99523123-F048-4413-B338-DBFDBC3524A9}"/>
          </ac:picMkLst>
        </pc:picChg>
        <pc:picChg chg="add mod">
          <ac:chgData name="Han Hayoung" userId="f390518991b6f693" providerId="LiveId" clId="{B8152BDB-6116-4976-B617-EDA55D225095}" dt="2020-07-14T13:37:22.060" v="18751" actId="1035"/>
          <ac:picMkLst>
            <pc:docMk/>
            <pc:sldMk cId="291682725" sldId="297"/>
            <ac:picMk id="27" creationId="{C1851523-7952-4D9F-927E-1FC198CE00C6}"/>
          </ac:picMkLst>
        </pc:picChg>
        <pc:picChg chg="add mod">
          <ac:chgData name="Han Hayoung" userId="f390518991b6f693" providerId="LiveId" clId="{B8152BDB-6116-4976-B617-EDA55D225095}" dt="2020-07-14T13:37:35.232" v="18772" actId="1036"/>
          <ac:picMkLst>
            <pc:docMk/>
            <pc:sldMk cId="291682725" sldId="297"/>
            <ac:picMk id="28" creationId="{8C07BDBD-BA4F-4A51-94D4-62D4DEB35FC4}"/>
          </ac:picMkLst>
        </pc:picChg>
        <pc:cxnChg chg="del">
          <ac:chgData name="Han Hayoung" userId="f390518991b6f693" providerId="LiveId" clId="{B8152BDB-6116-4976-B617-EDA55D225095}" dt="2020-07-14T00:55:32.586" v="9046" actId="478"/>
          <ac:cxnSpMkLst>
            <pc:docMk/>
            <pc:sldMk cId="291682725" sldId="297"/>
            <ac:cxnSpMk id="7" creationId="{2AD78D19-023E-4959-9ACE-E75F0D16CE59}"/>
          </ac:cxnSpMkLst>
        </pc:cxnChg>
        <pc:cxnChg chg="del">
          <ac:chgData name="Han Hayoung" userId="f390518991b6f693" providerId="LiveId" clId="{B8152BDB-6116-4976-B617-EDA55D225095}" dt="2020-07-14T00:55:42.269" v="9049" actId="478"/>
          <ac:cxnSpMkLst>
            <pc:docMk/>
            <pc:sldMk cId="291682725" sldId="297"/>
            <ac:cxnSpMk id="13" creationId="{EFBEE9E6-2555-430E-BB45-C51D3E28BE95}"/>
          </ac:cxnSpMkLst>
        </pc:cxnChg>
        <pc:cxnChg chg="del">
          <ac:chgData name="Han Hayoung" userId="f390518991b6f693" providerId="LiveId" clId="{B8152BDB-6116-4976-B617-EDA55D225095}" dt="2020-07-14T00:55:32.586" v="9046" actId="478"/>
          <ac:cxnSpMkLst>
            <pc:docMk/>
            <pc:sldMk cId="291682725" sldId="297"/>
            <ac:cxnSpMk id="18" creationId="{FFC03B42-CCE4-4F1E-96CB-9185FFAFFBB7}"/>
          </ac:cxnSpMkLst>
        </pc:cxnChg>
      </pc:sldChg>
      <pc:sldChg chg="addSp delSp modSp add mod">
        <pc:chgData name="Han Hayoung" userId="f390518991b6f693" providerId="LiveId" clId="{B8152BDB-6116-4976-B617-EDA55D225095}" dt="2020-07-15T02:21:02.686" v="22354" actId="113"/>
        <pc:sldMkLst>
          <pc:docMk/>
          <pc:sldMk cId="1120432790" sldId="298"/>
        </pc:sldMkLst>
        <pc:spChg chg="add mod">
          <ac:chgData name="Han Hayoung" userId="f390518991b6f693" providerId="LiveId" clId="{B8152BDB-6116-4976-B617-EDA55D225095}" dt="2020-07-14T14:34:46.081" v="20742" actId="1076"/>
          <ac:spMkLst>
            <pc:docMk/>
            <pc:sldMk cId="1120432790" sldId="298"/>
            <ac:spMk id="2" creationId="{66D2DE30-8268-4C68-8886-7AD4503F78F0}"/>
          </ac:spMkLst>
        </pc:spChg>
        <pc:spChg chg="del">
          <ac:chgData name="Han Hayoung" userId="f390518991b6f693" providerId="LiveId" clId="{B8152BDB-6116-4976-B617-EDA55D225095}" dt="2020-07-14T08:10:29.594" v="16147" actId="478"/>
          <ac:spMkLst>
            <pc:docMk/>
            <pc:sldMk cId="1120432790" sldId="298"/>
            <ac:spMk id="4" creationId="{00000000-0000-0000-0000-000000000000}"/>
          </ac:spMkLst>
        </pc:spChg>
        <pc:spChg chg="del">
          <ac:chgData name="Han Hayoung" userId="f390518991b6f693" providerId="LiveId" clId="{B8152BDB-6116-4976-B617-EDA55D225095}" dt="2020-07-14T00:55:08.029" v="9043" actId="478"/>
          <ac:spMkLst>
            <pc:docMk/>
            <pc:sldMk cId="1120432790" sldId="298"/>
            <ac:spMk id="5" creationId="{3B9CAC7B-3A98-4F32-B984-4143F0793FEB}"/>
          </ac:spMkLst>
        </pc:spChg>
        <pc:spChg chg="del">
          <ac:chgData name="Han Hayoung" userId="f390518991b6f693" providerId="LiveId" clId="{B8152BDB-6116-4976-B617-EDA55D225095}" dt="2020-07-14T00:55:08.029" v="9043" actId="478"/>
          <ac:spMkLst>
            <pc:docMk/>
            <pc:sldMk cId="1120432790" sldId="298"/>
            <ac:spMk id="8" creationId="{59A39087-C0FF-4082-B7B9-23F14A3A1BE5}"/>
          </ac:spMkLst>
        </pc:spChg>
        <pc:spChg chg="del">
          <ac:chgData name="Han Hayoung" userId="f390518991b6f693" providerId="LiveId" clId="{B8152BDB-6116-4976-B617-EDA55D225095}" dt="2020-07-14T08:10:29.594" v="16147" actId="478"/>
          <ac:spMkLst>
            <pc:docMk/>
            <pc:sldMk cId="1120432790" sldId="298"/>
            <ac:spMk id="9" creationId="{00000000-0000-0000-0000-000000000000}"/>
          </ac:spMkLst>
        </pc:spChg>
        <pc:spChg chg="del">
          <ac:chgData name="Han Hayoung" userId="f390518991b6f693" providerId="LiveId" clId="{B8152BDB-6116-4976-B617-EDA55D225095}" dt="2020-07-14T00:55:14.685" v="9044" actId="478"/>
          <ac:spMkLst>
            <pc:docMk/>
            <pc:sldMk cId="1120432790" sldId="298"/>
            <ac:spMk id="11" creationId="{9EC41FCF-833A-4DCA-9D7D-14557CF73FF4}"/>
          </ac:spMkLst>
        </pc:spChg>
        <pc:spChg chg="del">
          <ac:chgData name="Han Hayoung" userId="f390518991b6f693" providerId="LiveId" clId="{B8152BDB-6116-4976-B617-EDA55D225095}" dt="2020-07-14T00:55:02.998" v="9042" actId="478"/>
          <ac:spMkLst>
            <pc:docMk/>
            <pc:sldMk cId="1120432790" sldId="298"/>
            <ac:spMk id="12" creationId="{E1C7ACF6-3383-419D-9B84-C7D37D71A455}"/>
          </ac:spMkLst>
        </pc:spChg>
        <pc:spChg chg="add mod">
          <ac:chgData name="Han Hayoung" userId="f390518991b6f693" providerId="LiveId" clId="{B8152BDB-6116-4976-B617-EDA55D225095}" dt="2020-07-15T02:21:02.686" v="22354" actId="113"/>
          <ac:spMkLst>
            <pc:docMk/>
            <pc:sldMk cId="1120432790" sldId="298"/>
            <ac:spMk id="13" creationId="{7C788D9E-D9FE-4480-9B8B-6EA0995787F2}"/>
          </ac:spMkLst>
        </pc:spChg>
        <pc:spChg chg="add mod">
          <ac:chgData name="Han Hayoung" userId="f390518991b6f693" providerId="LiveId" clId="{B8152BDB-6116-4976-B617-EDA55D225095}" dt="2020-07-14T08:10:29.952" v="16148"/>
          <ac:spMkLst>
            <pc:docMk/>
            <pc:sldMk cId="1120432790" sldId="298"/>
            <ac:spMk id="16" creationId="{9EC5D0BF-9FF4-427E-A085-B5EACD6FAABD}"/>
          </ac:spMkLst>
        </pc:spChg>
        <pc:spChg chg="add mod">
          <ac:chgData name="Han Hayoung" userId="f390518991b6f693" providerId="LiveId" clId="{B8152BDB-6116-4976-B617-EDA55D225095}" dt="2020-07-14T08:10:29.952" v="16148"/>
          <ac:spMkLst>
            <pc:docMk/>
            <pc:sldMk cId="1120432790" sldId="298"/>
            <ac:spMk id="17" creationId="{F6D90918-21B4-4B7B-8420-ED3529C756DE}"/>
          </ac:spMkLst>
        </pc:spChg>
        <pc:spChg chg="add mod">
          <ac:chgData name="Han Hayoung" userId="f390518991b6f693" providerId="LiveId" clId="{B8152BDB-6116-4976-B617-EDA55D225095}" dt="2020-07-14T13:13:24.358" v="18105" actId="1035"/>
          <ac:spMkLst>
            <pc:docMk/>
            <pc:sldMk cId="1120432790" sldId="298"/>
            <ac:spMk id="18" creationId="{A01D6707-3D08-44EC-8956-BCC96A375C75}"/>
          </ac:spMkLst>
        </pc:spChg>
        <pc:spChg chg="del">
          <ac:chgData name="Han Hayoung" userId="f390518991b6f693" providerId="LiveId" clId="{B8152BDB-6116-4976-B617-EDA55D225095}" dt="2020-07-14T08:10:29.594" v="16147" actId="478"/>
          <ac:spMkLst>
            <pc:docMk/>
            <pc:sldMk cId="1120432790" sldId="298"/>
            <ac:spMk id="19" creationId="{00000000-0000-0000-0000-000000000000}"/>
          </ac:spMkLst>
        </pc:spChg>
        <pc:spChg chg="add mod">
          <ac:chgData name="Han Hayoung" userId="f390518991b6f693" providerId="LiveId" clId="{B8152BDB-6116-4976-B617-EDA55D225095}" dt="2020-07-14T08:10:29.952" v="16148"/>
          <ac:spMkLst>
            <pc:docMk/>
            <pc:sldMk cId="1120432790" sldId="298"/>
            <ac:spMk id="20" creationId="{539A429D-3253-44C2-8980-39D294132A8B}"/>
          </ac:spMkLst>
        </pc:spChg>
        <pc:spChg chg="add mod ord">
          <ac:chgData name="Han Hayoung" userId="f390518991b6f693" providerId="LiveId" clId="{B8152BDB-6116-4976-B617-EDA55D225095}" dt="2020-07-14T13:42:59.662" v="18880" actId="167"/>
          <ac:spMkLst>
            <pc:docMk/>
            <pc:sldMk cId="1120432790" sldId="298"/>
            <ac:spMk id="21" creationId="{93CD2C35-332D-4911-AF04-C000ECD97DEF}"/>
          </ac:spMkLst>
        </pc:spChg>
        <pc:spChg chg="del">
          <ac:chgData name="Han Hayoung" userId="f390518991b6f693" providerId="LiveId" clId="{B8152BDB-6116-4976-B617-EDA55D225095}" dt="2020-07-14T08:10:29.594" v="16147" actId="478"/>
          <ac:spMkLst>
            <pc:docMk/>
            <pc:sldMk cId="1120432790" sldId="298"/>
            <ac:spMk id="30" creationId="{00000000-0000-0000-0000-000000000000}"/>
          </ac:spMkLst>
        </pc:spChg>
        <pc:picChg chg="del">
          <ac:chgData name="Han Hayoung" userId="f390518991b6f693" providerId="LiveId" clId="{B8152BDB-6116-4976-B617-EDA55D225095}" dt="2020-07-14T00:55:08.029" v="9043" actId="478"/>
          <ac:picMkLst>
            <pc:docMk/>
            <pc:sldMk cId="1120432790" sldId="298"/>
            <ac:picMk id="6" creationId="{0736CD6C-451A-4EB8-937B-BFEBB2250C48}"/>
          </ac:picMkLst>
        </pc:picChg>
        <pc:picChg chg="add mod">
          <ac:chgData name="Han Hayoung" userId="f390518991b6f693" providerId="LiveId" clId="{B8152BDB-6116-4976-B617-EDA55D225095}" dt="2020-07-14T14:35:01.669" v="20751" actId="1038"/>
          <ac:picMkLst>
            <pc:docMk/>
            <pc:sldMk cId="1120432790" sldId="298"/>
            <ac:picMk id="14" creationId="{2A913801-8C73-4307-B75B-A7E009CDD2DB}"/>
          </ac:picMkLst>
        </pc:picChg>
        <pc:picChg chg="add mod">
          <ac:chgData name="Han Hayoung" userId="f390518991b6f693" providerId="LiveId" clId="{B8152BDB-6116-4976-B617-EDA55D225095}" dt="2020-07-14T14:34:57.196" v="20748" actId="1038"/>
          <ac:picMkLst>
            <pc:docMk/>
            <pc:sldMk cId="1120432790" sldId="298"/>
            <ac:picMk id="15" creationId="{E8A90486-81CE-4BAE-954F-5FDB6C25A739}"/>
          </ac:picMkLst>
        </pc:picChg>
        <pc:cxnChg chg="del">
          <ac:chgData name="Han Hayoung" userId="f390518991b6f693" providerId="LiveId" clId="{B8152BDB-6116-4976-B617-EDA55D225095}" dt="2020-07-14T00:55:08.029" v="9043" actId="478"/>
          <ac:cxnSpMkLst>
            <pc:docMk/>
            <pc:sldMk cId="1120432790" sldId="298"/>
            <ac:cxnSpMk id="7" creationId="{23371DE2-D76E-4564-B9DD-719FA2798840}"/>
          </ac:cxnSpMkLst>
        </pc:cxnChg>
      </pc:sldChg>
      <pc:sldChg chg="addSp delSp modSp add mod ord">
        <pc:chgData name="Han Hayoung" userId="f390518991b6f693" providerId="LiveId" clId="{B8152BDB-6116-4976-B617-EDA55D225095}" dt="2020-07-15T05:31:16.867" v="24050" actId="113"/>
        <pc:sldMkLst>
          <pc:docMk/>
          <pc:sldMk cId="870283938" sldId="299"/>
        </pc:sldMkLst>
        <pc:spChg chg="add mod">
          <ac:chgData name="Han Hayoung" userId="f390518991b6f693" providerId="LiveId" clId="{B8152BDB-6116-4976-B617-EDA55D225095}" dt="2020-07-15T05:31:16.867" v="24050" actId="113"/>
          <ac:spMkLst>
            <pc:docMk/>
            <pc:sldMk cId="870283938" sldId="299"/>
            <ac:spMk id="3" creationId="{C3134942-3A0B-49E3-8FF8-5D8786AD8CD5}"/>
          </ac:spMkLst>
        </pc:spChg>
        <pc:spChg chg="del">
          <ac:chgData name="Han Hayoung" userId="f390518991b6f693" providerId="LiveId" clId="{B8152BDB-6116-4976-B617-EDA55D225095}" dt="2020-07-14T08:11:47.083" v="16182" actId="478"/>
          <ac:spMkLst>
            <pc:docMk/>
            <pc:sldMk cId="870283938" sldId="299"/>
            <ac:spMk id="4" creationId="{00000000-0000-0000-0000-000000000000}"/>
          </ac:spMkLst>
        </pc:spChg>
        <pc:spChg chg="del mod">
          <ac:chgData name="Han Hayoung" userId="f390518991b6f693" providerId="LiveId" clId="{B8152BDB-6116-4976-B617-EDA55D225095}" dt="2020-07-14T01:40:15.605" v="9354"/>
          <ac:spMkLst>
            <pc:docMk/>
            <pc:sldMk cId="870283938" sldId="299"/>
            <ac:spMk id="9" creationId="{00000000-0000-0000-0000-000000000000}"/>
          </ac:spMkLst>
        </pc:spChg>
        <pc:spChg chg="add del mod">
          <ac:chgData name="Han Hayoung" userId="f390518991b6f693" providerId="LiveId" clId="{B8152BDB-6116-4976-B617-EDA55D225095}" dt="2020-07-14T08:11:47.083" v="16182" actId="478"/>
          <ac:spMkLst>
            <pc:docMk/>
            <pc:sldMk cId="870283938" sldId="299"/>
            <ac:spMk id="11" creationId="{21605DDD-B198-4243-A47B-05BEBE5D0801}"/>
          </ac:spMkLst>
        </pc:spChg>
        <pc:spChg chg="del">
          <ac:chgData name="Han Hayoung" userId="f390518991b6f693" providerId="LiveId" clId="{B8152BDB-6116-4976-B617-EDA55D225095}" dt="2020-07-14T01:40:58.980" v="9373" actId="478"/>
          <ac:spMkLst>
            <pc:docMk/>
            <pc:sldMk cId="870283938" sldId="299"/>
            <ac:spMk id="12" creationId="{8AF06253-8C38-4F47-A750-805AA9494C4F}"/>
          </ac:spMkLst>
        </pc:spChg>
        <pc:spChg chg="del">
          <ac:chgData name="Han Hayoung" userId="f390518991b6f693" providerId="LiveId" clId="{B8152BDB-6116-4976-B617-EDA55D225095}" dt="2020-07-14T01:41:00.569" v="9375" actId="478"/>
          <ac:spMkLst>
            <pc:docMk/>
            <pc:sldMk cId="870283938" sldId="299"/>
            <ac:spMk id="13" creationId="{CC627372-A8A4-49A3-A779-32BFF8DDE41E}"/>
          </ac:spMkLst>
        </pc:spChg>
        <pc:spChg chg="del">
          <ac:chgData name="Han Hayoung" userId="f390518991b6f693" providerId="LiveId" clId="{B8152BDB-6116-4976-B617-EDA55D225095}" dt="2020-07-14T01:40:59.739" v="9374" actId="478"/>
          <ac:spMkLst>
            <pc:docMk/>
            <pc:sldMk cId="870283938" sldId="299"/>
            <ac:spMk id="14" creationId="{D850819F-1C86-4716-B87A-C57B307DEEC5}"/>
          </ac:spMkLst>
        </pc:spChg>
        <pc:spChg chg="del">
          <ac:chgData name="Han Hayoung" userId="f390518991b6f693" providerId="LiveId" clId="{B8152BDB-6116-4976-B617-EDA55D225095}" dt="2020-07-14T01:41:01.098" v="9376" actId="478"/>
          <ac:spMkLst>
            <pc:docMk/>
            <pc:sldMk cId="870283938" sldId="299"/>
            <ac:spMk id="15" creationId="{A2C7CFBB-455F-471A-9E90-2625D8336D6B}"/>
          </ac:spMkLst>
        </pc:spChg>
        <pc:spChg chg="add mod">
          <ac:chgData name="Han Hayoung" userId="f390518991b6f693" providerId="LiveId" clId="{B8152BDB-6116-4976-B617-EDA55D225095}" dt="2020-07-14T08:11:49.581" v="16184"/>
          <ac:spMkLst>
            <pc:docMk/>
            <pc:sldMk cId="870283938" sldId="299"/>
            <ac:spMk id="16" creationId="{705D18D3-293A-44A6-9580-13D5E8948B42}"/>
          </ac:spMkLst>
        </pc:spChg>
        <pc:spChg chg="add mod">
          <ac:chgData name="Han Hayoung" userId="f390518991b6f693" providerId="LiveId" clId="{B8152BDB-6116-4976-B617-EDA55D225095}" dt="2020-07-14T08:11:49.581" v="16184"/>
          <ac:spMkLst>
            <pc:docMk/>
            <pc:sldMk cId="870283938" sldId="299"/>
            <ac:spMk id="17" creationId="{30B9DBED-39D5-4094-8FC9-292E20AD4A2B}"/>
          </ac:spMkLst>
        </pc:spChg>
        <pc:spChg chg="add mod">
          <ac:chgData name="Han Hayoung" userId="f390518991b6f693" providerId="LiveId" clId="{B8152BDB-6116-4976-B617-EDA55D225095}" dt="2020-07-14T13:15:22.118" v="18181" actId="1035"/>
          <ac:spMkLst>
            <pc:docMk/>
            <pc:sldMk cId="870283938" sldId="299"/>
            <ac:spMk id="18" creationId="{97360332-E716-4166-AB26-80A461C861BE}"/>
          </ac:spMkLst>
        </pc:spChg>
        <pc:spChg chg="del">
          <ac:chgData name="Han Hayoung" userId="f390518991b6f693" providerId="LiveId" clId="{B8152BDB-6116-4976-B617-EDA55D225095}" dt="2020-07-14T08:11:49.199" v="16183" actId="478"/>
          <ac:spMkLst>
            <pc:docMk/>
            <pc:sldMk cId="870283938" sldId="299"/>
            <ac:spMk id="19" creationId="{00000000-0000-0000-0000-000000000000}"/>
          </ac:spMkLst>
        </pc:spChg>
        <pc:spChg chg="add mod">
          <ac:chgData name="Han Hayoung" userId="f390518991b6f693" providerId="LiveId" clId="{B8152BDB-6116-4976-B617-EDA55D225095}" dt="2020-07-14T08:11:49.581" v="16184"/>
          <ac:spMkLst>
            <pc:docMk/>
            <pc:sldMk cId="870283938" sldId="299"/>
            <ac:spMk id="20" creationId="{B5EFEF15-5AED-40D3-8E67-FB68B373DEAC}"/>
          </ac:spMkLst>
        </pc:spChg>
        <pc:spChg chg="add mod">
          <ac:chgData name="Han Hayoung" userId="f390518991b6f693" providerId="LiveId" clId="{B8152BDB-6116-4976-B617-EDA55D225095}" dt="2020-07-14T13:56:11.130" v="19317"/>
          <ac:spMkLst>
            <pc:docMk/>
            <pc:sldMk cId="870283938" sldId="299"/>
            <ac:spMk id="21" creationId="{83727107-F220-45E3-8DBC-8DF63935E51B}"/>
          </ac:spMkLst>
        </pc:spChg>
        <pc:spChg chg="add del mod">
          <ac:chgData name="Han Hayoung" userId="f390518991b6f693" providerId="LiveId" clId="{B8152BDB-6116-4976-B617-EDA55D225095}" dt="2020-07-14T13:56:57.370" v="19329"/>
          <ac:spMkLst>
            <pc:docMk/>
            <pc:sldMk cId="870283938" sldId="299"/>
            <ac:spMk id="22" creationId="{6E58F947-8BC5-4E02-B91C-68544D163137}"/>
          </ac:spMkLst>
        </pc:spChg>
        <pc:spChg chg="del mod">
          <ac:chgData name="Han Hayoung" userId="f390518991b6f693" providerId="LiveId" clId="{B8152BDB-6116-4976-B617-EDA55D225095}" dt="2020-07-14T08:11:47.083" v="16182" actId="478"/>
          <ac:spMkLst>
            <pc:docMk/>
            <pc:sldMk cId="870283938" sldId="299"/>
            <ac:spMk id="30" creationId="{00000000-0000-0000-0000-000000000000}"/>
          </ac:spMkLst>
        </pc:spChg>
        <pc:graphicFrameChg chg="del mod">
          <ac:chgData name="Han Hayoung" userId="f390518991b6f693" providerId="LiveId" clId="{B8152BDB-6116-4976-B617-EDA55D225095}" dt="2020-07-14T01:40:57.941" v="9372" actId="478"/>
          <ac:graphicFrameMkLst>
            <pc:docMk/>
            <pc:sldMk cId="870283938" sldId="299"/>
            <ac:graphicFrameMk id="2" creationId="{CEC0CB26-63CB-4CA0-AF01-54AE902C6E4D}"/>
          </ac:graphicFrameMkLst>
        </pc:graphicFrameChg>
      </pc:sldChg>
      <pc:sldChg chg="addSp delSp modSp add del mod ord">
        <pc:chgData name="Han Hayoung" userId="f390518991b6f693" providerId="LiveId" clId="{B8152BDB-6116-4976-B617-EDA55D225095}" dt="2020-07-15T01:57:40.160" v="21708" actId="47"/>
        <pc:sldMkLst>
          <pc:docMk/>
          <pc:sldMk cId="2691526494" sldId="300"/>
        </pc:sldMkLst>
        <pc:spChg chg="del">
          <ac:chgData name="Han Hayoung" userId="f390518991b6f693" providerId="LiveId" clId="{B8152BDB-6116-4976-B617-EDA55D225095}" dt="2020-07-14T08:11:38.366" v="16178" actId="478"/>
          <ac:spMkLst>
            <pc:docMk/>
            <pc:sldMk cId="2691526494" sldId="300"/>
            <ac:spMk id="4" creationId="{00000000-0000-0000-0000-000000000000}"/>
          </ac:spMkLst>
        </pc:spChg>
        <pc:spChg chg="add mod">
          <ac:chgData name="Han Hayoung" userId="f390518991b6f693" providerId="LiveId" clId="{B8152BDB-6116-4976-B617-EDA55D225095}" dt="2020-07-14T13:51:53.924" v="19009" actId="208"/>
          <ac:spMkLst>
            <pc:docMk/>
            <pc:sldMk cId="2691526494" sldId="300"/>
            <ac:spMk id="5" creationId="{BABF1FEF-4E07-4D8F-8E53-7EF906B6F60E}"/>
          </ac:spMkLst>
        </pc:spChg>
        <pc:spChg chg="add mod">
          <ac:chgData name="Han Hayoung" userId="f390518991b6f693" providerId="LiveId" clId="{B8152BDB-6116-4976-B617-EDA55D225095}" dt="2020-07-14T13:55:45.513" v="19296"/>
          <ac:spMkLst>
            <pc:docMk/>
            <pc:sldMk cId="2691526494" sldId="300"/>
            <ac:spMk id="10" creationId="{7F9E1795-3F6E-428D-A769-30396B308A43}"/>
          </ac:spMkLst>
        </pc:spChg>
        <pc:spChg chg="del mod">
          <ac:chgData name="Han Hayoung" userId="f390518991b6f693" providerId="LiveId" clId="{B8152BDB-6116-4976-B617-EDA55D225095}" dt="2020-07-14T08:11:38.366" v="16178" actId="478"/>
          <ac:spMkLst>
            <pc:docMk/>
            <pc:sldMk cId="2691526494" sldId="300"/>
            <ac:spMk id="11" creationId="{21605DDD-B198-4243-A47B-05BEBE5D0801}"/>
          </ac:spMkLst>
        </pc:spChg>
        <pc:spChg chg="add mod">
          <ac:chgData name="Han Hayoung" userId="f390518991b6f693" providerId="LiveId" clId="{B8152BDB-6116-4976-B617-EDA55D225095}" dt="2020-07-14T13:54:02.300" v="19141" actId="1076"/>
          <ac:spMkLst>
            <pc:docMk/>
            <pc:sldMk cId="2691526494" sldId="300"/>
            <ac:spMk id="12" creationId="{4E2EA67C-B6E7-4D04-8CAD-F0BE35AD7685}"/>
          </ac:spMkLst>
        </pc:spChg>
        <pc:spChg chg="add mod">
          <ac:chgData name="Han Hayoung" userId="f390518991b6f693" providerId="LiveId" clId="{B8152BDB-6116-4976-B617-EDA55D225095}" dt="2020-07-14T08:11:38.915" v="16179"/>
          <ac:spMkLst>
            <pc:docMk/>
            <pc:sldMk cId="2691526494" sldId="300"/>
            <ac:spMk id="14" creationId="{472A4E46-A899-4C13-B8D9-3F1D61996E77}"/>
          </ac:spMkLst>
        </pc:spChg>
        <pc:spChg chg="add mod">
          <ac:chgData name="Han Hayoung" userId="f390518991b6f693" providerId="LiveId" clId="{B8152BDB-6116-4976-B617-EDA55D225095}" dt="2020-07-14T08:11:38.915" v="16179"/>
          <ac:spMkLst>
            <pc:docMk/>
            <pc:sldMk cId="2691526494" sldId="300"/>
            <ac:spMk id="15" creationId="{B747466C-2523-45B4-8FA9-411EC3840930}"/>
          </ac:spMkLst>
        </pc:spChg>
        <pc:spChg chg="add mod">
          <ac:chgData name="Han Hayoung" userId="f390518991b6f693" providerId="LiveId" clId="{B8152BDB-6116-4976-B617-EDA55D225095}" dt="2020-07-14T13:14:51.142" v="18165" actId="1035"/>
          <ac:spMkLst>
            <pc:docMk/>
            <pc:sldMk cId="2691526494" sldId="300"/>
            <ac:spMk id="16" creationId="{6D8F70B4-582C-43DB-A8CD-9112268995CC}"/>
          </ac:spMkLst>
        </pc:spChg>
        <pc:spChg chg="add mod">
          <ac:chgData name="Han Hayoung" userId="f390518991b6f693" providerId="LiveId" clId="{B8152BDB-6116-4976-B617-EDA55D225095}" dt="2020-07-14T08:11:38.915" v="16179"/>
          <ac:spMkLst>
            <pc:docMk/>
            <pc:sldMk cId="2691526494" sldId="300"/>
            <ac:spMk id="17" creationId="{BC662E32-FF99-471B-B481-82F5DB6BCB82}"/>
          </ac:spMkLst>
        </pc:spChg>
        <pc:spChg chg="del">
          <ac:chgData name="Han Hayoung" userId="f390518991b6f693" providerId="LiveId" clId="{B8152BDB-6116-4976-B617-EDA55D225095}" dt="2020-07-14T08:11:38.366" v="16178" actId="478"/>
          <ac:spMkLst>
            <pc:docMk/>
            <pc:sldMk cId="2691526494" sldId="300"/>
            <ac:spMk id="19" creationId="{00000000-0000-0000-0000-000000000000}"/>
          </ac:spMkLst>
        </pc:spChg>
        <pc:spChg chg="del">
          <ac:chgData name="Han Hayoung" userId="f390518991b6f693" providerId="LiveId" clId="{B8152BDB-6116-4976-B617-EDA55D225095}" dt="2020-07-14T08:11:38.366" v="16178" actId="478"/>
          <ac:spMkLst>
            <pc:docMk/>
            <pc:sldMk cId="2691526494" sldId="300"/>
            <ac:spMk id="30" creationId="{00000000-0000-0000-0000-000000000000}"/>
          </ac:spMkLst>
        </pc:spChg>
        <pc:picChg chg="add mod">
          <ac:chgData name="Han Hayoung" userId="f390518991b6f693" providerId="LiveId" clId="{B8152BDB-6116-4976-B617-EDA55D225095}" dt="2020-07-15T01:23:12.923" v="21227" actId="1076"/>
          <ac:picMkLst>
            <pc:docMk/>
            <pc:sldMk cId="2691526494" sldId="300"/>
            <ac:picMk id="3" creationId="{BB1DB5B3-06EF-4F58-B743-2F4A8D31BB62}"/>
          </ac:picMkLst>
        </pc:picChg>
        <pc:cxnChg chg="add del">
          <ac:chgData name="Han Hayoung" userId="f390518991b6f693" providerId="LiveId" clId="{B8152BDB-6116-4976-B617-EDA55D225095}" dt="2020-07-14T01:55:03.840" v="10479" actId="478"/>
          <ac:cxnSpMkLst>
            <pc:docMk/>
            <pc:sldMk cId="2691526494" sldId="300"/>
            <ac:cxnSpMk id="7" creationId="{C9ABBBD6-DA60-4DAB-BC09-617F06EC8674}"/>
          </ac:cxnSpMkLst>
        </pc:cxnChg>
        <pc:cxnChg chg="add del mod">
          <ac:chgData name="Han Hayoung" userId="f390518991b6f693" providerId="LiveId" clId="{B8152BDB-6116-4976-B617-EDA55D225095}" dt="2020-07-14T06:07:26.859" v="13612" actId="478"/>
          <ac:cxnSpMkLst>
            <pc:docMk/>
            <pc:sldMk cId="2691526494" sldId="300"/>
            <ac:cxnSpMk id="9" creationId="{814F2C4D-B585-4DF1-9CD3-59B2F643E97D}"/>
          </ac:cxnSpMkLst>
        </pc:cxnChg>
      </pc:sldChg>
      <pc:sldChg chg="add del">
        <pc:chgData name="Han Hayoung" userId="f390518991b6f693" providerId="LiveId" clId="{B8152BDB-6116-4976-B617-EDA55D225095}" dt="2020-07-14T01:41:05.261" v="9377" actId="47"/>
        <pc:sldMkLst>
          <pc:docMk/>
          <pc:sldMk cId="3504153688" sldId="300"/>
        </pc:sldMkLst>
      </pc:sldChg>
      <pc:sldChg chg="add del">
        <pc:chgData name="Han Hayoung" userId="f390518991b6f693" providerId="LiveId" clId="{B8152BDB-6116-4976-B617-EDA55D225095}" dt="2020-07-14T06:08:07.127" v="13652" actId="47"/>
        <pc:sldMkLst>
          <pc:docMk/>
          <pc:sldMk cId="2414815890" sldId="301"/>
        </pc:sldMkLst>
      </pc:sldChg>
      <pc:sldChg chg="addSp delSp modSp add del mod ord">
        <pc:chgData name="Han Hayoung" userId="f390518991b6f693" providerId="LiveId" clId="{B8152BDB-6116-4976-B617-EDA55D225095}" dt="2020-07-15T01:57:40.160" v="21708" actId="47"/>
        <pc:sldMkLst>
          <pc:docMk/>
          <pc:sldMk cId="3321669984" sldId="302"/>
        </pc:sldMkLst>
        <pc:spChg chg="del">
          <ac:chgData name="Han Hayoung" userId="f390518991b6f693" providerId="LiveId" clId="{B8152BDB-6116-4976-B617-EDA55D225095}" dt="2020-07-14T08:11:41.631" v="16180" actId="478"/>
          <ac:spMkLst>
            <pc:docMk/>
            <pc:sldMk cId="3321669984" sldId="302"/>
            <ac:spMk id="4" creationId="{00000000-0000-0000-0000-000000000000}"/>
          </ac:spMkLst>
        </pc:spChg>
        <pc:spChg chg="del">
          <ac:chgData name="Han Hayoung" userId="f390518991b6f693" providerId="LiveId" clId="{B8152BDB-6116-4976-B617-EDA55D225095}" dt="2020-07-14T02:07:34.077" v="10598" actId="478"/>
          <ac:spMkLst>
            <pc:docMk/>
            <pc:sldMk cId="3321669984" sldId="302"/>
            <ac:spMk id="5" creationId="{BABF1FEF-4E07-4D8F-8E53-7EF906B6F60E}"/>
          </ac:spMkLst>
        </pc:spChg>
        <pc:spChg chg="mod">
          <ac:chgData name="Han Hayoung" userId="f390518991b6f693" providerId="LiveId" clId="{B8152BDB-6116-4976-B617-EDA55D225095}" dt="2020-07-14T13:55:21.015" v="19272" actId="20577"/>
          <ac:spMkLst>
            <pc:docMk/>
            <pc:sldMk cId="3321669984" sldId="302"/>
            <ac:spMk id="10" creationId="{7F9E1795-3F6E-428D-A769-30396B308A43}"/>
          </ac:spMkLst>
        </pc:spChg>
        <pc:spChg chg="del">
          <ac:chgData name="Han Hayoung" userId="f390518991b6f693" providerId="LiveId" clId="{B8152BDB-6116-4976-B617-EDA55D225095}" dt="2020-07-14T08:11:41.631" v="16180" actId="478"/>
          <ac:spMkLst>
            <pc:docMk/>
            <pc:sldMk cId="3321669984" sldId="302"/>
            <ac:spMk id="11" creationId="{21605DDD-B198-4243-A47B-05BEBE5D0801}"/>
          </ac:spMkLst>
        </pc:spChg>
        <pc:spChg chg="add mod">
          <ac:chgData name="Han Hayoung" userId="f390518991b6f693" providerId="LiveId" clId="{B8152BDB-6116-4976-B617-EDA55D225095}" dt="2020-07-14T08:11:42.068" v="16181"/>
          <ac:spMkLst>
            <pc:docMk/>
            <pc:sldMk cId="3321669984" sldId="302"/>
            <ac:spMk id="13" creationId="{6F058B67-2320-475A-B55B-36B1C550ED0B}"/>
          </ac:spMkLst>
        </pc:spChg>
        <pc:spChg chg="add mod">
          <ac:chgData name="Han Hayoung" userId="f390518991b6f693" providerId="LiveId" clId="{B8152BDB-6116-4976-B617-EDA55D225095}" dt="2020-07-14T08:11:42.068" v="16181"/>
          <ac:spMkLst>
            <pc:docMk/>
            <pc:sldMk cId="3321669984" sldId="302"/>
            <ac:spMk id="14" creationId="{192E7558-74B4-473D-A032-012CD7FA909D}"/>
          </ac:spMkLst>
        </pc:spChg>
        <pc:spChg chg="add mod">
          <ac:chgData name="Han Hayoung" userId="f390518991b6f693" providerId="LiveId" clId="{B8152BDB-6116-4976-B617-EDA55D225095}" dt="2020-07-14T13:15:11.303" v="18174" actId="1035"/>
          <ac:spMkLst>
            <pc:docMk/>
            <pc:sldMk cId="3321669984" sldId="302"/>
            <ac:spMk id="15" creationId="{CE99C69A-D175-4B9B-B527-76E53FE705E4}"/>
          </ac:spMkLst>
        </pc:spChg>
        <pc:spChg chg="add mod">
          <ac:chgData name="Han Hayoung" userId="f390518991b6f693" providerId="LiveId" clId="{B8152BDB-6116-4976-B617-EDA55D225095}" dt="2020-07-14T08:11:42.068" v="16181"/>
          <ac:spMkLst>
            <pc:docMk/>
            <pc:sldMk cId="3321669984" sldId="302"/>
            <ac:spMk id="16" creationId="{3C212DEA-C950-4DEB-9186-63B8010D19DB}"/>
          </ac:spMkLst>
        </pc:spChg>
        <pc:spChg chg="add mod">
          <ac:chgData name="Han Hayoung" userId="f390518991b6f693" providerId="LiveId" clId="{B8152BDB-6116-4976-B617-EDA55D225095}" dt="2020-07-14T13:54:07.457" v="19142"/>
          <ac:spMkLst>
            <pc:docMk/>
            <pc:sldMk cId="3321669984" sldId="302"/>
            <ac:spMk id="17" creationId="{19C4DE0D-A729-4483-906D-685DE1D420C4}"/>
          </ac:spMkLst>
        </pc:spChg>
        <pc:spChg chg="del">
          <ac:chgData name="Han Hayoung" userId="f390518991b6f693" providerId="LiveId" clId="{B8152BDB-6116-4976-B617-EDA55D225095}" dt="2020-07-14T08:11:41.631" v="16180" actId="478"/>
          <ac:spMkLst>
            <pc:docMk/>
            <pc:sldMk cId="3321669984" sldId="302"/>
            <ac:spMk id="19" creationId="{00000000-0000-0000-0000-000000000000}"/>
          </ac:spMkLst>
        </pc:spChg>
        <pc:spChg chg="del">
          <ac:chgData name="Han Hayoung" userId="f390518991b6f693" providerId="LiveId" clId="{B8152BDB-6116-4976-B617-EDA55D225095}" dt="2020-07-14T08:11:41.631" v="16180" actId="478"/>
          <ac:spMkLst>
            <pc:docMk/>
            <pc:sldMk cId="3321669984" sldId="302"/>
            <ac:spMk id="30" creationId="{00000000-0000-0000-0000-000000000000}"/>
          </ac:spMkLst>
        </pc:spChg>
        <pc:picChg chg="del">
          <ac:chgData name="Han Hayoung" userId="f390518991b6f693" providerId="LiveId" clId="{B8152BDB-6116-4976-B617-EDA55D225095}" dt="2020-07-14T02:07:23.195" v="10593" actId="478"/>
          <ac:picMkLst>
            <pc:docMk/>
            <pc:sldMk cId="3321669984" sldId="302"/>
            <ac:picMk id="3" creationId="{BB1DB5B3-06EF-4F58-B743-2F4A8D31BB62}"/>
          </ac:picMkLst>
        </pc:picChg>
        <pc:picChg chg="add del mod">
          <ac:chgData name="Han Hayoung" userId="f390518991b6f693" providerId="LiveId" clId="{B8152BDB-6116-4976-B617-EDA55D225095}" dt="2020-07-14T02:07:32.709" v="10597" actId="21"/>
          <ac:picMkLst>
            <pc:docMk/>
            <pc:sldMk cId="3321669984" sldId="302"/>
            <ac:picMk id="6" creationId="{7907C74F-E65F-4D00-8FA4-7E8805D1276D}"/>
          </ac:picMkLst>
        </pc:picChg>
        <pc:picChg chg="add mod">
          <ac:chgData name="Han Hayoung" userId="f390518991b6f693" providerId="LiveId" clId="{B8152BDB-6116-4976-B617-EDA55D225095}" dt="2020-07-14T06:07:49.131" v="13649" actId="1076"/>
          <ac:picMkLst>
            <pc:docMk/>
            <pc:sldMk cId="3321669984" sldId="302"/>
            <ac:picMk id="12" creationId="{E8E01990-6D51-42BA-BE6F-9CD53D469970}"/>
          </ac:picMkLst>
        </pc:picChg>
        <pc:cxnChg chg="del mod">
          <ac:chgData name="Han Hayoung" userId="f390518991b6f693" providerId="LiveId" clId="{B8152BDB-6116-4976-B617-EDA55D225095}" dt="2020-07-14T02:07:30.922" v="10596" actId="478"/>
          <ac:cxnSpMkLst>
            <pc:docMk/>
            <pc:sldMk cId="3321669984" sldId="302"/>
            <ac:cxnSpMk id="9" creationId="{814F2C4D-B585-4DF1-9CD3-59B2F643E97D}"/>
          </ac:cxnSpMkLst>
        </pc:cxnChg>
      </pc:sldChg>
      <pc:sldChg chg="addSp delSp modSp add del mod">
        <pc:chgData name="Han Hayoung" userId="f390518991b6f693" providerId="LiveId" clId="{B8152BDB-6116-4976-B617-EDA55D225095}" dt="2020-07-14T12:33:14.839" v="17470" actId="47"/>
        <pc:sldMkLst>
          <pc:docMk/>
          <pc:sldMk cId="745027804" sldId="303"/>
        </pc:sldMkLst>
        <pc:spChg chg="mod">
          <ac:chgData name="Han Hayoung" userId="f390518991b6f693" providerId="LiveId" clId="{B8152BDB-6116-4976-B617-EDA55D225095}" dt="2020-07-14T07:44:15.195" v="15698" actId="164"/>
          <ac:spMkLst>
            <pc:docMk/>
            <pc:sldMk cId="745027804" sldId="303"/>
            <ac:spMk id="4" creationId="{00000000-0000-0000-0000-000000000000}"/>
          </ac:spMkLst>
        </pc:spChg>
        <pc:spChg chg="mod">
          <ac:chgData name="Han Hayoung" userId="f390518991b6f693" providerId="LiveId" clId="{B8152BDB-6116-4976-B617-EDA55D225095}" dt="2020-07-14T07:44:15.195" v="15698" actId="164"/>
          <ac:spMkLst>
            <pc:docMk/>
            <pc:sldMk cId="745027804" sldId="303"/>
            <ac:spMk id="9" creationId="{00000000-0000-0000-0000-000000000000}"/>
          </ac:spMkLst>
        </pc:spChg>
        <pc:spChg chg="mod">
          <ac:chgData name="Han Hayoung" userId="f390518991b6f693" providerId="LiveId" clId="{B8152BDB-6116-4976-B617-EDA55D225095}" dt="2020-07-14T07:44:15.195" v="15698" actId="164"/>
          <ac:spMkLst>
            <pc:docMk/>
            <pc:sldMk cId="745027804" sldId="303"/>
            <ac:spMk id="15" creationId="{00000000-0000-0000-0000-000000000000}"/>
          </ac:spMkLst>
        </pc:spChg>
        <pc:spChg chg="mod">
          <ac:chgData name="Han Hayoung" userId="f390518991b6f693" providerId="LiveId" clId="{B8152BDB-6116-4976-B617-EDA55D225095}" dt="2020-07-14T07:44:15.195" v="15698" actId="164"/>
          <ac:spMkLst>
            <pc:docMk/>
            <pc:sldMk cId="745027804" sldId="303"/>
            <ac:spMk id="19" creationId="{00000000-0000-0000-0000-000000000000}"/>
          </ac:spMkLst>
        </pc:spChg>
        <pc:spChg chg="mod">
          <ac:chgData name="Han Hayoung" userId="f390518991b6f693" providerId="LiveId" clId="{B8152BDB-6116-4976-B617-EDA55D225095}" dt="2020-07-14T07:44:19.464" v="15699" actId="164"/>
          <ac:spMkLst>
            <pc:docMk/>
            <pc:sldMk cId="745027804" sldId="303"/>
            <ac:spMk id="20" creationId="{00000000-0000-0000-0000-000000000000}"/>
          </ac:spMkLst>
        </pc:spChg>
        <pc:spChg chg="mod">
          <ac:chgData name="Han Hayoung" userId="f390518991b6f693" providerId="LiveId" clId="{B8152BDB-6116-4976-B617-EDA55D225095}" dt="2020-07-14T07:44:19.464" v="15699" actId="164"/>
          <ac:spMkLst>
            <pc:docMk/>
            <pc:sldMk cId="745027804" sldId="303"/>
            <ac:spMk id="21" creationId="{00000000-0000-0000-0000-000000000000}"/>
          </ac:spMkLst>
        </pc:spChg>
        <pc:spChg chg="mod">
          <ac:chgData name="Han Hayoung" userId="f390518991b6f693" providerId="LiveId" clId="{B8152BDB-6116-4976-B617-EDA55D225095}" dt="2020-07-14T07:44:19.464" v="15699" actId="164"/>
          <ac:spMkLst>
            <pc:docMk/>
            <pc:sldMk cId="745027804" sldId="303"/>
            <ac:spMk id="22" creationId="{00000000-0000-0000-0000-000000000000}"/>
          </ac:spMkLst>
        </pc:spChg>
        <pc:spChg chg="mod">
          <ac:chgData name="Han Hayoung" userId="f390518991b6f693" providerId="LiveId" clId="{B8152BDB-6116-4976-B617-EDA55D225095}" dt="2020-07-14T07:44:25.961" v="15700" actId="164"/>
          <ac:spMkLst>
            <pc:docMk/>
            <pc:sldMk cId="745027804" sldId="303"/>
            <ac:spMk id="23" creationId="{00000000-0000-0000-0000-000000000000}"/>
          </ac:spMkLst>
        </pc:spChg>
        <pc:spChg chg="mod">
          <ac:chgData name="Han Hayoung" userId="f390518991b6f693" providerId="LiveId" clId="{B8152BDB-6116-4976-B617-EDA55D225095}" dt="2020-07-14T07:44:25.961" v="15700" actId="164"/>
          <ac:spMkLst>
            <pc:docMk/>
            <pc:sldMk cId="745027804" sldId="303"/>
            <ac:spMk id="24" creationId="{00000000-0000-0000-0000-000000000000}"/>
          </ac:spMkLst>
        </pc:spChg>
        <pc:spChg chg="mod">
          <ac:chgData name="Han Hayoung" userId="f390518991b6f693" providerId="LiveId" clId="{B8152BDB-6116-4976-B617-EDA55D225095}" dt="2020-07-14T07:44:25.961" v="15700" actId="164"/>
          <ac:spMkLst>
            <pc:docMk/>
            <pc:sldMk cId="745027804" sldId="303"/>
            <ac:spMk id="25" creationId="{00000000-0000-0000-0000-000000000000}"/>
          </ac:spMkLst>
        </pc:spChg>
        <pc:spChg chg="mod">
          <ac:chgData name="Han Hayoung" userId="f390518991b6f693" providerId="LiveId" clId="{B8152BDB-6116-4976-B617-EDA55D225095}" dt="2020-07-14T07:44:34.017" v="15701" actId="164"/>
          <ac:spMkLst>
            <pc:docMk/>
            <pc:sldMk cId="745027804" sldId="303"/>
            <ac:spMk id="26" creationId="{00000000-0000-0000-0000-000000000000}"/>
          </ac:spMkLst>
        </pc:spChg>
        <pc:spChg chg="mod">
          <ac:chgData name="Han Hayoung" userId="f390518991b6f693" providerId="LiveId" clId="{B8152BDB-6116-4976-B617-EDA55D225095}" dt="2020-07-14T07:44:34.017" v="15701" actId="164"/>
          <ac:spMkLst>
            <pc:docMk/>
            <pc:sldMk cId="745027804" sldId="303"/>
            <ac:spMk id="27" creationId="{00000000-0000-0000-0000-000000000000}"/>
          </ac:spMkLst>
        </pc:spChg>
        <pc:spChg chg="mod">
          <ac:chgData name="Han Hayoung" userId="f390518991b6f693" providerId="LiveId" clId="{B8152BDB-6116-4976-B617-EDA55D225095}" dt="2020-07-14T07:44:34.017" v="15701" actId="164"/>
          <ac:spMkLst>
            <pc:docMk/>
            <pc:sldMk cId="745027804" sldId="303"/>
            <ac:spMk id="28" creationId="{00000000-0000-0000-0000-000000000000}"/>
          </ac:spMkLst>
        </pc:spChg>
        <pc:spChg chg="mod">
          <ac:chgData name="Han Hayoung" userId="f390518991b6f693" providerId="LiveId" clId="{B8152BDB-6116-4976-B617-EDA55D225095}" dt="2020-07-14T07:44:19.464" v="15699" actId="164"/>
          <ac:spMkLst>
            <pc:docMk/>
            <pc:sldMk cId="745027804" sldId="303"/>
            <ac:spMk id="29" creationId="{00000000-0000-0000-0000-000000000000}"/>
          </ac:spMkLst>
        </pc:spChg>
        <pc:spChg chg="mod">
          <ac:chgData name="Han Hayoung" userId="f390518991b6f693" providerId="LiveId" clId="{B8152BDB-6116-4976-B617-EDA55D225095}" dt="2020-07-14T07:44:25.961" v="15700" actId="164"/>
          <ac:spMkLst>
            <pc:docMk/>
            <pc:sldMk cId="745027804" sldId="303"/>
            <ac:spMk id="30" creationId="{00000000-0000-0000-0000-000000000000}"/>
          </ac:spMkLst>
        </pc:spChg>
        <pc:spChg chg="mod">
          <ac:chgData name="Han Hayoung" userId="f390518991b6f693" providerId="LiveId" clId="{B8152BDB-6116-4976-B617-EDA55D225095}" dt="2020-07-14T07:44:34.017" v="15701" actId="164"/>
          <ac:spMkLst>
            <pc:docMk/>
            <pc:sldMk cId="745027804" sldId="303"/>
            <ac:spMk id="31" creationId="{00000000-0000-0000-0000-000000000000}"/>
          </ac:spMkLst>
        </pc:spChg>
        <pc:spChg chg="add mod">
          <ac:chgData name="Han Hayoung" userId="f390518991b6f693" providerId="LiveId" clId="{B8152BDB-6116-4976-B617-EDA55D225095}" dt="2020-07-14T07:44:39.127" v="15702" actId="164"/>
          <ac:spMkLst>
            <pc:docMk/>
            <pc:sldMk cId="745027804" sldId="303"/>
            <ac:spMk id="32" creationId="{6190EF56-44F9-4030-8231-789FDE261BF2}"/>
          </ac:spMkLst>
        </pc:spChg>
        <pc:spChg chg="del">
          <ac:chgData name="Han Hayoung" userId="f390518991b6f693" providerId="LiveId" clId="{B8152BDB-6116-4976-B617-EDA55D225095}" dt="2020-07-14T07:30:50.306" v="14451" actId="478"/>
          <ac:spMkLst>
            <pc:docMk/>
            <pc:sldMk cId="745027804" sldId="303"/>
            <ac:spMk id="33" creationId="{00000000-0000-0000-0000-000000000000}"/>
          </ac:spMkLst>
        </pc:spChg>
        <pc:spChg chg="del">
          <ac:chgData name="Han Hayoung" userId="f390518991b6f693" providerId="LiveId" clId="{B8152BDB-6116-4976-B617-EDA55D225095}" dt="2020-07-14T07:30:52.050" v="14452" actId="478"/>
          <ac:spMkLst>
            <pc:docMk/>
            <pc:sldMk cId="745027804" sldId="303"/>
            <ac:spMk id="34" creationId="{00000000-0000-0000-0000-000000000000}"/>
          </ac:spMkLst>
        </pc:spChg>
        <pc:spChg chg="add mod">
          <ac:chgData name="Han Hayoung" userId="f390518991b6f693" providerId="LiveId" clId="{B8152BDB-6116-4976-B617-EDA55D225095}" dt="2020-07-14T07:44:39.127" v="15702" actId="164"/>
          <ac:spMkLst>
            <pc:docMk/>
            <pc:sldMk cId="745027804" sldId="303"/>
            <ac:spMk id="35" creationId="{244EEC7C-F03D-48ED-AC2F-C290C4270216}"/>
          </ac:spMkLst>
        </pc:spChg>
        <pc:spChg chg="add del mod">
          <ac:chgData name="Han Hayoung" userId="f390518991b6f693" providerId="LiveId" clId="{B8152BDB-6116-4976-B617-EDA55D225095}" dt="2020-07-14T07:44:39.127" v="15702" actId="164"/>
          <ac:spMkLst>
            <pc:docMk/>
            <pc:sldMk cId="745027804" sldId="303"/>
            <ac:spMk id="36" creationId="{63B66A31-5799-4DF7-B3AB-F893F1490C2F}"/>
          </ac:spMkLst>
        </pc:spChg>
        <pc:spChg chg="add mod">
          <ac:chgData name="Han Hayoung" userId="f390518991b6f693" providerId="LiveId" clId="{B8152BDB-6116-4976-B617-EDA55D225095}" dt="2020-07-14T07:44:39.127" v="15702" actId="164"/>
          <ac:spMkLst>
            <pc:docMk/>
            <pc:sldMk cId="745027804" sldId="303"/>
            <ac:spMk id="37" creationId="{52DE9989-2971-483D-BD95-B9C0E942D826}"/>
          </ac:spMkLst>
        </pc:spChg>
        <pc:spChg chg="add mod">
          <ac:chgData name="Han Hayoung" userId="f390518991b6f693" providerId="LiveId" clId="{B8152BDB-6116-4976-B617-EDA55D225095}" dt="2020-07-14T07:44:44.383" v="15703" actId="164"/>
          <ac:spMkLst>
            <pc:docMk/>
            <pc:sldMk cId="745027804" sldId="303"/>
            <ac:spMk id="38" creationId="{3259835D-B917-4165-A80E-59A734FA800E}"/>
          </ac:spMkLst>
        </pc:spChg>
        <pc:spChg chg="add mod">
          <ac:chgData name="Han Hayoung" userId="f390518991b6f693" providerId="LiveId" clId="{B8152BDB-6116-4976-B617-EDA55D225095}" dt="2020-07-14T07:44:44.383" v="15703" actId="164"/>
          <ac:spMkLst>
            <pc:docMk/>
            <pc:sldMk cId="745027804" sldId="303"/>
            <ac:spMk id="39" creationId="{BAF34A13-DCA7-442E-A462-92C1EEC7BD47}"/>
          </ac:spMkLst>
        </pc:spChg>
        <pc:spChg chg="add mod">
          <ac:chgData name="Han Hayoung" userId="f390518991b6f693" providerId="LiveId" clId="{B8152BDB-6116-4976-B617-EDA55D225095}" dt="2020-07-14T07:44:44.383" v="15703" actId="164"/>
          <ac:spMkLst>
            <pc:docMk/>
            <pc:sldMk cId="745027804" sldId="303"/>
            <ac:spMk id="40" creationId="{50CEC4C8-F42D-4CBC-BEBC-C691193DD1E1}"/>
          </ac:spMkLst>
        </pc:spChg>
        <pc:spChg chg="add mod">
          <ac:chgData name="Han Hayoung" userId="f390518991b6f693" providerId="LiveId" clId="{B8152BDB-6116-4976-B617-EDA55D225095}" dt="2020-07-14T07:44:44.383" v="15703" actId="164"/>
          <ac:spMkLst>
            <pc:docMk/>
            <pc:sldMk cId="745027804" sldId="303"/>
            <ac:spMk id="41" creationId="{9DB3F7D7-8985-424A-87CD-24A89EE73C5B}"/>
          </ac:spMkLst>
        </pc:spChg>
        <pc:spChg chg="add del mod ord">
          <ac:chgData name="Han Hayoung" userId="f390518991b6f693" providerId="LiveId" clId="{B8152BDB-6116-4976-B617-EDA55D225095}" dt="2020-07-14T12:32:56.293" v="17466" actId="478"/>
          <ac:spMkLst>
            <pc:docMk/>
            <pc:sldMk cId="745027804" sldId="303"/>
            <ac:spMk id="42" creationId="{A4E8E4FD-FE38-4C54-B7FA-DA5EA7357B9C}"/>
          </ac:spMkLst>
        </pc:spChg>
        <pc:spChg chg="add del mod ord">
          <ac:chgData name="Han Hayoung" userId="f390518991b6f693" providerId="LiveId" clId="{B8152BDB-6116-4976-B617-EDA55D225095}" dt="2020-07-14T12:32:57.928" v="17467" actId="478"/>
          <ac:spMkLst>
            <pc:docMk/>
            <pc:sldMk cId="745027804" sldId="303"/>
            <ac:spMk id="43" creationId="{98E4065E-51A7-4D4A-B38E-83BCA784FACC}"/>
          </ac:spMkLst>
        </pc:spChg>
        <pc:grpChg chg="add del mod">
          <ac:chgData name="Han Hayoung" userId="f390518991b6f693" providerId="LiveId" clId="{B8152BDB-6116-4976-B617-EDA55D225095}" dt="2020-07-14T12:33:03.654" v="17468" actId="21"/>
          <ac:grpSpMkLst>
            <pc:docMk/>
            <pc:sldMk cId="745027804" sldId="303"/>
            <ac:grpSpMk id="2" creationId="{F2486FCB-8C41-4F5E-8FC2-F47C65A338DC}"/>
          </ac:grpSpMkLst>
        </pc:grpChg>
        <pc:grpChg chg="add del mod">
          <ac:chgData name="Han Hayoung" userId="f390518991b6f693" providerId="LiveId" clId="{B8152BDB-6116-4976-B617-EDA55D225095}" dt="2020-07-14T12:33:03.654" v="17468" actId="21"/>
          <ac:grpSpMkLst>
            <pc:docMk/>
            <pc:sldMk cId="745027804" sldId="303"/>
            <ac:grpSpMk id="3" creationId="{9178D049-8E6F-4D55-824A-C0814C548413}"/>
          </ac:grpSpMkLst>
        </pc:grpChg>
        <pc:grpChg chg="add del mod">
          <ac:chgData name="Han Hayoung" userId="f390518991b6f693" providerId="LiveId" clId="{B8152BDB-6116-4976-B617-EDA55D225095}" dt="2020-07-14T12:33:03.654" v="17468" actId="21"/>
          <ac:grpSpMkLst>
            <pc:docMk/>
            <pc:sldMk cId="745027804" sldId="303"/>
            <ac:grpSpMk id="5" creationId="{E3CCE3AF-146A-40E2-93E1-1D4549E1AE7B}"/>
          </ac:grpSpMkLst>
        </pc:grpChg>
        <pc:grpChg chg="add del mod">
          <ac:chgData name="Han Hayoung" userId="f390518991b6f693" providerId="LiveId" clId="{B8152BDB-6116-4976-B617-EDA55D225095}" dt="2020-07-14T12:33:03.654" v="17468" actId="21"/>
          <ac:grpSpMkLst>
            <pc:docMk/>
            <pc:sldMk cId="745027804" sldId="303"/>
            <ac:grpSpMk id="6" creationId="{5603D15D-62F9-470E-8A0D-FE61C36EC255}"/>
          </ac:grpSpMkLst>
        </pc:grpChg>
        <pc:grpChg chg="add del mod">
          <ac:chgData name="Han Hayoung" userId="f390518991b6f693" providerId="LiveId" clId="{B8152BDB-6116-4976-B617-EDA55D225095}" dt="2020-07-14T12:33:03.654" v="17468" actId="21"/>
          <ac:grpSpMkLst>
            <pc:docMk/>
            <pc:sldMk cId="745027804" sldId="303"/>
            <ac:grpSpMk id="7" creationId="{6321BA24-E3D8-4B75-8524-000791A7B97A}"/>
          </ac:grpSpMkLst>
        </pc:grpChg>
        <pc:grpChg chg="add del mod">
          <ac:chgData name="Han Hayoung" userId="f390518991b6f693" providerId="LiveId" clId="{B8152BDB-6116-4976-B617-EDA55D225095}" dt="2020-07-14T12:33:03.654" v="17468" actId="21"/>
          <ac:grpSpMkLst>
            <pc:docMk/>
            <pc:sldMk cId="745027804" sldId="303"/>
            <ac:grpSpMk id="8" creationId="{15C26AEF-AA00-477E-9C24-D465E1A12779}"/>
          </ac:grpSpMkLst>
        </pc:grpChg>
      </pc:sldChg>
      <pc:sldChg chg="addSp delSp modSp add mod ord">
        <pc:chgData name="Han Hayoung" userId="f390518991b6f693" providerId="LiveId" clId="{B8152BDB-6116-4976-B617-EDA55D225095}" dt="2020-07-15T07:27:05.263" v="24207" actId="20577"/>
        <pc:sldMkLst>
          <pc:docMk/>
          <pc:sldMk cId="3876356092" sldId="304"/>
        </pc:sldMkLst>
        <pc:spChg chg="del mod">
          <ac:chgData name="Han Hayoung" userId="f390518991b6f693" providerId="LiveId" clId="{B8152BDB-6116-4976-B617-EDA55D225095}" dt="2020-07-14T07:40:09.190" v="14986"/>
          <ac:spMkLst>
            <pc:docMk/>
            <pc:sldMk cId="3876356092" sldId="304"/>
            <ac:spMk id="2" creationId="{9D8E8D10-66C2-4EB6-8FD2-7325B0261BB9}"/>
          </ac:spMkLst>
        </pc:spChg>
        <pc:spChg chg="add mod">
          <ac:chgData name="Han Hayoung" userId="f390518991b6f693" providerId="LiveId" clId="{B8152BDB-6116-4976-B617-EDA55D225095}" dt="2020-07-15T07:27:05.263" v="24207" actId="20577"/>
          <ac:spMkLst>
            <pc:docMk/>
            <pc:sldMk cId="3876356092" sldId="304"/>
            <ac:spMk id="3" creationId="{ADF28DFB-0CC4-4D35-8891-E8BFFE137E95}"/>
          </ac:spMkLst>
        </pc:spChg>
        <pc:spChg chg="del">
          <ac:chgData name="Han Hayoung" userId="f390518991b6f693" providerId="LiveId" clId="{B8152BDB-6116-4976-B617-EDA55D225095}" dt="2020-07-14T08:11:04.282" v="16166" actId="478"/>
          <ac:spMkLst>
            <pc:docMk/>
            <pc:sldMk cId="3876356092" sldId="304"/>
            <ac:spMk id="4" creationId="{00000000-0000-0000-0000-000000000000}"/>
          </ac:spMkLst>
        </pc:spChg>
        <pc:spChg chg="add del mod">
          <ac:chgData name="Han Hayoung" userId="f390518991b6f693" providerId="LiveId" clId="{B8152BDB-6116-4976-B617-EDA55D225095}" dt="2020-07-14T08:11:02.813" v="16165"/>
          <ac:spMkLst>
            <pc:docMk/>
            <pc:sldMk cId="3876356092" sldId="304"/>
            <ac:spMk id="8" creationId="{ADC771AF-844F-48E9-A65D-5061685AB069}"/>
          </ac:spMkLst>
        </pc:spChg>
        <pc:spChg chg="del mod">
          <ac:chgData name="Han Hayoung" userId="f390518991b6f693" providerId="LiveId" clId="{B8152BDB-6116-4976-B617-EDA55D225095}" dt="2020-07-14T08:11:04.282" v="16166" actId="478"/>
          <ac:spMkLst>
            <pc:docMk/>
            <pc:sldMk cId="3876356092" sldId="304"/>
            <ac:spMk id="9" creationId="{00000000-0000-0000-0000-000000000000}"/>
          </ac:spMkLst>
        </pc:spChg>
        <pc:spChg chg="add del mod">
          <ac:chgData name="Han Hayoung" userId="f390518991b6f693" providerId="LiveId" clId="{B8152BDB-6116-4976-B617-EDA55D225095}" dt="2020-07-14T08:11:02.813" v="16165"/>
          <ac:spMkLst>
            <pc:docMk/>
            <pc:sldMk cId="3876356092" sldId="304"/>
            <ac:spMk id="10" creationId="{10B1ABB7-C86A-4167-B72C-DDFC194245CF}"/>
          </ac:spMkLst>
        </pc:spChg>
        <pc:spChg chg="add del mod">
          <ac:chgData name="Han Hayoung" userId="f390518991b6f693" providerId="LiveId" clId="{B8152BDB-6116-4976-B617-EDA55D225095}" dt="2020-07-14T08:11:02.813" v="16165"/>
          <ac:spMkLst>
            <pc:docMk/>
            <pc:sldMk cId="3876356092" sldId="304"/>
            <ac:spMk id="11" creationId="{92D40EBF-47C7-4B11-89BD-A0BC3F664194}"/>
          </ac:spMkLst>
        </pc:spChg>
        <pc:spChg chg="add del mod">
          <ac:chgData name="Han Hayoung" userId="f390518991b6f693" providerId="LiveId" clId="{B8152BDB-6116-4976-B617-EDA55D225095}" dt="2020-07-14T08:11:02.813" v="16165"/>
          <ac:spMkLst>
            <pc:docMk/>
            <pc:sldMk cId="3876356092" sldId="304"/>
            <ac:spMk id="12" creationId="{395FF398-B5FE-447D-A8C6-1366C2206F86}"/>
          </ac:spMkLst>
        </pc:spChg>
        <pc:spChg chg="add mod">
          <ac:chgData name="Han Hayoung" userId="f390518991b6f693" providerId="LiveId" clId="{B8152BDB-6116-4976-B617-EDA55D225095}" dt="2020-07-14T08:11:04.670" v="16167"/>
          <ac:spMkLst>
            <pc:docMk/>
            <pc:sldMk cId="3876356092" sldId="304"/>
            <ac:spMk id="13" creationId="{7E9E684C-DE9E-42FB-8237-330191038644}"/>
          </ac:spMkLst>
        </pc:spChg>
        <pc:spChg chg="add mod">
          <ac:chgData name="Han Hayoung" userId="f390518991b6f693" providerId="LiveId" clId="{B8152BDB-6116-4976-B617-EDA55D225095}" dt="2020-07-14T08:11:04.670" v="16167"/>
          <ac:spMkLst>
            <pc:docMk/>
            <pc:sldMk cId="3876356092" sldId="304"/>
            <ac:spMk id="14" creationId="{CB96E61D-F155-4EE3-BEA6-B9429F16E5E4}"/>
          </ac:spMkLst>
        </pc:spChg>
        <pc:spChg chg="add mod">
          <ac:chgData name="Han Hayoung" userId="f390518991b6f693" providerId="LiveId" clId="{B8152BDB-6116-4976-B617-EDA55D225095}" dt="2020-07-14T13:14:40.800" v="18158" actId="1035"/>
          <ac:spMkLst>
            <pc:docMk/>
            <pc:sldMk cId="3876356092" sldId="304"/>
            <ac:spMk id="15" creationId="{C03B7012-175A-436E-8C30-531B4876F4DF}"/>
          </ac:spMkLst>
        </pc:spChg>
        <pc:spChg chg="add mod">
          <ac:chgData name="Han Hayoung" userId="f390518991b6f693" providerId="LiveId" clId="{B8152BDB-6116-4976-B617-EDA55D225095}" dt="2020-07-14T08:11:06.961" v="16169" actId="20577"/>
          <ac:spMkLst>
            <pc:docMk/>
            <pc:sldMk cId="3876356092" sldId="304"/>
            <ac:spMk id="16" creationId="{15A0C815-3B92-49C4-92B5-4D48529982F8}"/>
          </ac:spMkLst>
        </pc:spChg>
        <pc:spChg chg="add mod">
          <ac:chgData name="Han Hayoung" userId="f390518991b6f693" providerId="LiveId" clId="{B8152BDB-6116-4976-B617-EDA55D225095}" dt="2020-07-15T01:28:26.898" v="21252" actId="20577"/>
          <ac:spMkLst>
            <pc:docMk/>
            <pc:sldMk cId="3876356092" sldId="304"/>
            <ac:spMk id="17" creationId="{143FD6A5-F0CB-4347-85C9-207BAE47E0BB}"/>
          </ac:spMkLst>
        </pc:spChg>
        <pc:spChg chg="del">
          <ac:chgData name="Han Hayoung" userId="f390518991b6f693" providerId="LiveId" clId="{B8152BDB-6116-4976-B617-EDA55D225095}" dt="2020-07-14T08:11:04.282" v="16166" actId="478"/>
          <ac:spMkLst>
            <pc:docMk/>
            <pc:sldMk cId="3876356092" sldId="304"/>
            <ac:spMk id="19" creationId="{00000000-0000-0000-0000-000000000000}"/>
          </ac:spMkLst>
        </pc:spChg>
        <pc:spChg chg="del">
          <ac:chgData name="Han Hayoung" userId="f390518991b6f693" providerId="LiveId" clId="{B8152BDB-6116-4976-B617-EDA55D225095}" dt="2020-07-14T08:11:04.282" v="16166" actId="478"/>
          <ac:spMkLst>
            <pc:docMk/>
            <pc:sldMk cId="3876356092" sldId="304"/>
            <ac:spMk id="31" creationId="{00000000-0000-0000-0000-000000000000}"/>
          </ac:spMkLst>
        </pc:spChg>
      </pc:sldChg>
      <pc:sldChg chg="addSp delSp modSp add del mod">
        <pc:chgData name="Han Hayoung" userId="f390518991b6f693" providerId="LiveId" clId="{B8152BDB-6116-4976-B617-EDA55D225095}" dt="2020-07-14T12:28:31.918" v="17295" actId="47"/>
        <pc:sldMkLst>
          <pc:docMk/>
          <pc:sldMk cId="4269790714" sldId="305"/>
        </pc:sldMkLst>
        <pc:spChg chg="del mod topLvl">
          <ac:chgData name="Han Hayoung" userId="f390518991b6f693" providerId="LiveId" clId="{B8152BDB-6116-4976-B617-EDA55D225095}" dt="2020-07-14T12:19:21.093" v="16913" actId="478"/>
          <ac:spMkLst>
            <pc:docMk/>
            <pc:sldMk cId="4269790714" sldId="305"/>
            <ac:spMk id="4" creationId="{00000000-0000-0000-0000-000000000000}"/>
          </ac:spMkLst>
        </pc:spChg>
        <pc:spChg chg="mod ord topLvl">
          <ac:chgData name="Han Hayoung" userId="f390518991b6f693" providerId="LiveId" clId="{B8152BDB-6116-4976-B617-EDA55D225095}" dt="2020-07-14T12:20:26.793" v="16937" actId="207"/>
          <ac:spMkLst>
            <pc:docMk/>
            <pc:sldMk cId="4269790714" sldId="305"/>
            <ac:spMk id="9" creationId="{00000000-0000-0000-0000-000000000000}"/>
          </ac:spMkLst>
        </pc:spChg>
        <pc:spChg chg="add mod ord">
          <ac:chgData name="Han Hayoung" userId="f390518991b6f693" providerId="LiveId" clId="{B8152BDB-6116-4976-B617-EDA55D225095}" dt="2020-07-14T12:16:03.396" v="16870"/>
          <ac:spMkLst>
            <pc:docMk/>
            <pc:sldMk cId="4269790714" sldId="305"/>
            <ac:spMk id="10" creationId="{1B599484-F7AA-49F3-AB46-635E6A4C7238}"/>
          </ac:spMkLst>
        </pc:spChg>
        <pc:spChg chg="add del mod">
          <ac:chgData name="Han Hayoung" userId="f390518991b6f693" providerId="LiveId" clId="{B8152BDB-6116-4976-B617-EDA55D225095}" dt="2020-07-14T12:16:46.149" v="16878" actId="478"/>
          <ac:spMkLst>
            <pc:docMk/>
            <pc:sldMk cId="4269790714" sldId="305"/>
            <ac:spMk id="11" creationId="{208EAC94-23F8-4861-BED4-C4BB92A6675B}"/>
          </ac:spMkLst>
        </pc:spChg>
        <pc:spChg chg="add del mod">
          <ac:chgData name="Han Hayoung" userId="f390518991b6f693" providerId="LiveId" clId="{B8152BDB-6116-4976-B617-EDA55D225095}" dt="2020-07-14T12:27:11.518" v="17239" actId="21"/>
          <ac:spMkLst>
            <pc:docMk/>
            <pc:sldMk cId="4269790714" sldId="305"/>
            <ac:spMk id="12" creationId="{22143876-F685-4259-9D1C-39B4E7F05C1F}"/>
          </ac:spMkLst>
        </pc:spChg>
        <pc:spChg chg="add mod">
          <ac:chgData name="Han Hayoung" userId="f390518991b6f693" providerId="LiveId" clId="{B8152BDB-6116-4976-B617-EDA55D225095}" dt="2020-07-14T12:20:49.723" v="16939" actId="1076"/>
          <ac:spMkLst>
            <pc:docMk/>
            <pc:sldMk cId="4269790714" sldId="305"/>
            <ac:spMk id="13" creationId="{5CBFF573-ECBF-4743-A552-8D3E7FE967B5}"/>
          </ac:spMkLst>
        </pc:spChg>
        <pc:spChg chg="del mod topLvl">
          <ac:chgData name="Han Hayoung" userId="f390518991b6f693" providerId="LiveId" clId="{B8152BDB-6116-4976-B617-EDA55D225095}" dt="2020-07-14T12:19:19.386" v="16912" actId="478"/>
          <ac:spMkLst>
            <pc:docMk/>
            <pc:sldMk cId="4269790714" sldId="305"/>
            <ac:spMk id="15" creationId="{00000000-0000-0000-0000-000000000000}"/>
          </ac:spMkLst>
        </pc:spChg>
        <pc:spChg chg="del mod topLvl">
          <ac:chgData name="Han Hayoung" userId="f390518991b6f693" providerId="LiveId" clId="{B8152BDB-6116-4976-B617-EDA55D225095}" dt="2020-07-14T12:19:22.594" v="16914" actId="478"/>
          <ac:spMkLst>
            <pc:docMk/>
            <pc:sldMk cId="4269790714" sldId="305"/>
            <ac:spMk id="19" creationId="{00000000-0000-0000-0000-000000000000}"/>
          </ac:spMkLst>
        </pc:spChg>
        <pc:spChg chg="del">
          <ac:chgData name="Han Hayoung" userId="f390518991b6f693" providerId="LiveId" clId="{B8152BDB-6116-4976-B617-EDA55D225095}" dt="2020-07-14T12:13:32.338" v="16813" actId="478"/>
          <ac:spMkLst>
            <pc:docMk/>
            <pc:sldMk cId="4269790714" sldId="305"/>
            <ac:spMk id="42" creationId="{A4E8E4FD-FE38-4C54-B7FA-DA5EA7357B9C}"/>
          </ac:spMkLst>
        </pc:spChg>
        <pc:spChg chg="del mod">
          <ac:chgData name="Han Hayoung" userId="f390518991b6f693" providerId="LiveId" clId="{B8152BDB-6116-4976-B617-EDA55D225095}" dt="2020-07-14T12:13:55.627" v="16819" actId="478"/>
          <ac:spMkLst>
            <pc:docMk/>
            <pc:sldMk cId="4269790714" sldId="305"/>
            <ac:spMk id="43" creationId="{98E4065E-51A7-4D4A-B38E-83BCA784FACC}"/>
          </ac:spMkLst>
        </pc:spChg>
        <pc:grpChg chg="del mod">
          <ac:chgData name="Han Hayoung" userId="f390518991b6f693" providerId="LiveId" clId="{B8152BDB-6116-4976-B617-EDA55D225095}" dt="2020-07-14T12:19:16.226" v="16911" actId="165"/>
          <ac:grpSpMkLst>
            <pc:docMk/>
            <pc:sldMk cId="4269790714" sldId="305"/>
            <ac:grpSpMk id="2" creationId="{F2486FCB-8C41-4F5E-8FC2-F47C65A338DC}"/>
          </ac:grpSpMkLst>
        </pc:grpChg>
        <pc:grpChg chg="del">
          <ac:chgData name="Han Hayoung" userId="f390518991b6f693" providerId="LiveId" clId="{B8152BDB-6116-4976-B617-EDA55D225095}" dt="2020-07-14T08:16:08.598" v="16208" actId="478"/>
          <ac:grpSpMkLst>
            <pc:docMk/>
            <pc:sldMk cId="4269790714" sldId="305"/>
            <ac:grpSpMk id="3" creationId="{9178D049-8E6F-4D55-824A-C0814C548413}"/>
          </ac:grpSpMkLst>
        </pc:grpChg>
        <pc:grpChg chg="del">
          <ac:chgData name="Han Hayoung" userId="f390518991b6f693" providerId="LiveId" clId="{B8152BDB-6116-4976-B617-EDA55D225095}" dt="2020-07-14T08:16:08.598" v="16208" actId="478"/>
          <ac:grpSpMkLst>
            <pc:docMk/>
            <pc:sldMk cId="4269790714" sldId="305"/>
            <ac:grpSpMk id="5" creationId="{E3CCE3AF-146A-40E2-93E1-1D4549E1AE7B}"/>
          </ac:grpSpMkLst>
        </pc:grpChg>
        <pc:grpChg chg="del">
          <ac:chgData name="Han Hayoung" userId="f390518991b6f693" providerId="LiveId" clId="{B8152BDB-6116-4976-B617-EDA55D225095}" dt="2020-07-14T08:16:08.598" v="16208" actId="478"/>
          <ac:grpSpMkLst>
            <pc:docMk/>
            <pc:sldMk cId="4269790714" sldId="305"/>
            <ac:grpSpMk id="6" creationId="{5603D15D-62F9-470E-8A0D-FE61C36EC255}"/>
          </ac:grpSpMkLst>
        </pc:grpChg>
        <pc:grpChg chg="del">
          <ac:chgData name="Han Hayoung" userId="f390518991b6f693" providerId="LiveId" clId="{B8152BDB-6116-4976-B617-EDA55D225095}" dt="2020-07-14T08:16:08.598" v="16208" actId="478"/>
          <ac:grpSpMkLst>
            <pc:docMk/>
            <pc:sldMk cId="4269790714" sldId="305"/>
            <ac:grpSpMk id="7" creationId="{6321BA24-E3D8-4B75-8524-000791A7B97A}"/>
          </ac:grpSpMkLst>
        </pc:grpChg>
        <pc:grpChg chg="del">
          <ac:chgData name="Han Hayoung" userId="f390518991b6f693" providerId="LiveId" clId="{B8152BDB-6116-4976-B617-EDA55D225095}" dt="2020-07-14T08:16:08.598" v="16208" actId="478"/>
          <ac:grpSpMkLst>
            <pc:docMk/>
            <pc:sldMk cId="4269790714" sldId="305"/>
            <ac:grpSpMk id="8" creationId="{15C26AEF-AA00-477E-9C24-D465E1A12779}"/>
          </ac:grpSpMkLst>
        </pc:grpChg>
      </pc:sldChg>
      <pc:sldChg chg="delSp add del mod ord">
        <pc:chgData name="Han Hayoung" userId="f390518991b6f693" providerId="LiveId" clId="{B8152BDB-6116-4976-B617-EDA55D225095}" dt="2020-07-14T12:29:27.839" v="17359" actId="47"/>
        <pc:sldMkLst>
          <pc:docMk/>
          <pc:sldMk cId="2026911970" sldId="306"/>
        </pc:sldMkLst>
        <pc:grpChg chg="del">
          <ac:chgData name="Han Hayoung" userId="f390518991b6f693" providerId="LiveId" clId="{B8152BDB-6116-4976-B617-EDA55D225095}" dt="2020-07-14T08:16:49.703" v="16223" actId="478"/>
          <ac:grpSpMkLst>
            <pc:docMk/>
            <pc:sldMk cId="2026911970" sldId="306"/>
            <ac:grpSpMk id="2" creationId="{F2486FCB-8C41-4F5E-8FC2-F47C65A338DC}"/>
          </ac:grpSpMkLst>
        </pc:grpChg>
        <pc:grpChg chg="del">
          <ac:chgData name="Han Hayoung" userId="f390518991b6f693" providerId="LiveId" clId="{B8152BDB-6116-4976-B617-EDA55D225095}" dt="2020-07-14T08:16:49.703" v="16223" actId="478"/>
          <ac:grpSpMkLst>
            <pc:docMk/>
            <pc:sldMk cId="2026911970" sldId="306"/>
            <ac:grpSpMk id="3" creationId="{9178D049-8E6F-4D55-824A-C0814C548413}"/>
          </ac:grpSpMkLst>
        </pc:grpChg>
        <pc:grpChg chg="del">
          <ac:chgData name="Han Hayoung" userId="f390518991b6f693" providerId="LiveId" clId="{B8152BDB-6116-4976-B617-EDA55D225095}" dt="2020-07-14T08:16:49.703" v="16223" actId="478"/>
          <ac:grpSpMkLst>
            <pc:docMk/>
            <pc:sldMk cId="2026911970" sldId="306"/>
            <ac:grpSpMk id="5" creationId="{E3CCE3AF-146A-40E2-93E1-1D4549E1AE7B}"/>
          </ac:grpSpMkLst>
        </pc:grpChg>
        <pc:grpChg chg="del">
          <ac:chgData name="Han Hayoung" userId="f390518991b6f693" providerId="LiveId" clId="{B8152BDB-6116-4976-B617-EDA55D225095}" dt="2020-07-14T08:16:51.994" v="16224" actId="478"/>
          <ac:grpSpMkLst>
            <pc:docMk/>
            <pc:sldMk cId="2026911970" sldId="306"/>
            <ac:grpSpMk id="7" creationId="{6321BA24-E3D8-4B75-8524-000791A7B97A}"/>
          </ac:grpSpMkLst>
        </pc:grpChg>
        <pc:grpChg chg="del">
          <ac:chgData name="Han Hayoung" userId="f390518991b6f693" providerId="LiveId" clId="{B8152BDB-6116-4976-B617-EDA55D225095}" dt="2020-07-14T08:16:51.994" v="16224" actId="478"/>
          <ac:grpSpMkLst>
            <pc:docMk/>
            <pc:sldMk cId="2026911970" sldId="306"/>
            <ac:grpSpMk id="8" creationId="{15C26AEF-AA00-477E-9C24-D465E1A12779}"/>
          </ac:grpSpMkLst>
        </pc:grpChg>
      </pc:sldChg>
      <pc:sldChg chg="delSp add del mod ord">
        <pc:chgData name="Han Hayoung" userId="f390518991b6f693" providerId="LiveId" clId="{B8152BDB-6116-4976-B617-EDA55D225095}" dt="2020-07-14T12:29:49.023" v="17373" actId="47"/>
        <pc:sldMkLst>
          <pc:docMk/>
          <pc:sldMk cId="3908274992" sldId="307"/>
        </pc:sldMkLst>
        <pc:grpChg chg="del">
          <ac:chgData name="Han Hayoung" userId="f390518991b6f693" providerId="LiveId" clId="{B8152BDB-6116-4976-B617-EDA55D225095}" dt="2020-07-14T08:17:14.055" v="16227" actId="478"/>
          <ac:grpSpMkLst>
            <pc:docMk/>
            <pc:sldMk cId="3908274992" sldId="307"/>
            <ac:grpSpMk id="2" creationId="{F2486FCB-8C41-4F5E-8FC2-F47C65A338DC}"/>
          </ac:grpSpMkLst>
        </pc:grpChg>
        <pc:grpChg chg="del">
          <ac:chgData name="Han Hayoung" userId="f390518991b6f693" providerId="LiveId" clId="{B8152BDB-6116-4976-B617-EDA55D225095}" dt="2020-07-14T08:17:14.055" v="16227" actId="478"/>
          <ac:grpSpMkLst>
            <pc:docMk/>
            <pc:sldMk cId="3908274992" sldId="307"/>
            <ac:grpSpMk id="3" creationId="{9178D049-8E6F-4D55-824A-C0814C548413}"/>
          </ac:grpSpMkLst>
        </pc:grpChg>
        <pc:grpChg chg="del">
          <ac:chgData name="Han Hayoung" userId="f390518991b6f693" providerId="LiveId" clId="{B8152BDB-6116-4976-B617-EDA55D225095}" dt="2020-07-14T08:17:14.055" v="16227" actId="478"/>
          <ac:grpSpMkLst>
            <pc:docMk/>
            <pc:sldMk cId="3908274992" sldId="307"/>
            <ac:grpSpMk id="5" creationId="{E3CCE3AF-146A-40E2-93E1-1D4549E1AE7B}"/>
          </ac:grpSpMkLst>
        </pc:grpChg>
        <pc:grpChg chg="del">
          <ac:chgData name="Han Hayoung" userId="f390518991b6f693" providerId="LiveId" clId="{B8152BDB-6116-4976-B617-EDA55D225095}" dt="2020-07-14T08:17:14.055" v="16227" actId="478"/>
          <ac:grpSpMkLst>
            <pc:docMk/>
            <pc:sldMk cId="3908274992" sldId="307"/>
            <ac:grpSpMk id="6" creationId="{5603D15D-62F9-470E-8A0D-FE61C36EC255}"/>
          </ac:grpSpMkLst>
        </pc:grpChg>
        <pc:grpChg chg="del">
          <ac:chgData name="Han Hayoung" userId="f390518991b6f693" providerId="LiveId" clId="{B8152BDB-6116-4976-B617-EDA55D225095}" dt="2020-07-14T08:17:14.055" v="16227" actId="478"/>
          <ac:grpSpMkLst>
            <pc:docMk/>
            <pc:sldMk cId="3908274992" sldId="307"/>
            <ac:grpSpMk id="8" creationId="{15C26AEF-AA00-477E-9C24-D465E1A12779}"/>
          </ac:grpSpMkLst>
        </pc:grpChg>
      </pc:sldChg>
      <pc:sldChg chg="addSp delSp modSp add del mod ord">
        <pc:chgData name="Han Hayoung" userId="f390518991b6f693" providerId="LiveId" clId="{B8152BDB-6116-4976-B617-EDA55D225095}" dt="2020-07-14T12:30:05.825" v="17395" actId="47"/>
        <pc:sldMkLst>
          <pc:docMk/>
          <pc:sldMk cId="3725437414" sldId="308"/>
        </pc:sldMkLst>
        <pc:spChg chg="mod">
          <ac:chgData name="Han Hayoung" userId="f390518991b6f693" providerId="LiveId" clId="{B8152BDB-6116-4976-B617-EDA55D225095}" dt="2020-07-14T09:10:13.094" v="16704"/>
          <ac:spMkLst>
            <pc:docMk/>
            <pc:sldMk cId="3725437414" sldId="308"/>
            <ac:spMk id="44" creationId="{04413083-384C-4D5F-9709-3AFE4FD60AE8}"/>
          </ac:spMkLst>
        </pc:spChg>
        <pc:spChg chg="mod">
          <ac:chgData name="Han Hayoung" userId="f390518991b6f693" providerId="LiveId" clId="{B8152BDB-6116-4976-B617-EDA55D225095}" dt="2020-07-14T09:10:13.094" v="16704"/>
          <ac:spMkLst>
            <pc:docMk/>
            <pc:sldMk cId="3725437414" sldId="308"/>
            <ac:spMk id="45" creationId="{549517B7-9EF4-48D2-8F9C-35C5BAD2B75D}"/>
          </ac:spMkLst>
        </pc:spChg>
        <pc:spChg chg="mod">
          <ac:chgData name="Han Hayoung" userId="f390518991b6f693" providerId="LiveId" clId="{B8152BDB-6116-4976-B617-EDA55D225095}" dt="2020-07-14T09:10:29.329" v="16721"/>
          <ac:spMkLst>
            <pc:docMk/>
            <pc:sldMk cId="3725437414" sldId="308"/>
            <ac:spMk id="46" creationId="{DE120448-7373-4971-A49B-D38BA36F359B}"/>
          </ac:spMkLst>
        </pc:spChg>
        <pc:spChg chg="mod">
          <ac:chgData name="Han Hayoung" userId="f390518991b6f693" providerId="LiveId" clId="{B8152BDB-6116-4976-B617-EDA55D225095}" dt="2020-07-14T09:10:13.094" v="16704"/>
          <ac:spMkLst>
            <pc:docMk/>
            <pc:sldMk cId="3725437414" sldId="308"/>
            <ac:spMk id="47" creationId="{DB59D66D-8D5E-4939-90C5-0D175225E456}"/>
          </ac:spMkLst>
        </pc:spChg>
        <pc:grpChg chg="del">
          <ac:chgData name="Han Hayoung" userId="f390518991b6f693" providerId="LiveId" clId="{B8152BDB-6116-4976-B617-EDA55D225095}" dt="2020-07-14T08:17:27.469" v="16230" actId="478"/>
          <ac:grpSpMkLst>
            <pc:docMk/>
            <pc:sldMk cId="3725437414" sldId="308"/>
            <ac:grpSpMk id="2" creationId="{F2486FCB-8C41-4F5E-8FC2-F47C65A338DC}"/>
          </ac:grpSpMkLst>
        </pc:grpChg>
        <pc:grpChg chg="del">
          <ac:chgData name="Han Hayoung" userId="f390518991b6f693" providerId="LiveId" clId="{B8152BDB-6116-4976-B617-EDA55D225095}" dt="2020-07-14T08:17:27.469" v="16230" actId="478"/>
          <ac:grpSpMkLst>
            <pc:docMk/>
            <pc:sldMk cId="3725437414" sldId="308"/>
            <ac:grpSpMk id="3" creationId="{9178D049-8E6F-4D55-824A-C0814C548413}"/>
          </ac:grpSpMkLst>
        </pc:grpChg>
        <pc:grpChg chg="del">
          <ac:chgData name="Han Hayoung" userId="f390518991b6f693" providerId="LiveId" clId="{B8152BDB-6116-4976-B617-EDA55D225095}" dt="2020-07-14T08:17:27.469" v="16230" actId="478"/>
          <ac:grpSpMkLst>
            <pc:docMk/>
            <pc:sldMk cId="3725437414" sldId="308"/>
            <ac:grpSpMk id="5" creationId="{E3CCE3AF-146A-40E2-93E1-1D4549E1AE7B}"/>
          </ac:grpSpMkLst>
        </pc:grpChg>
        <pc:grpChg chg="del">
          <ac:chgData name="Han Hayoung" userId="f390518991b6f693" providerId="LiveId" clId="{B8152BDB-6116-4976-B617-EDA55D225095}" dt="2020-07-14T08:17:27.469" v="16230" actId="478"/>
          <ac:grpSpMkLst>
            <pc:docMk/>
            <pc:sldMk cId="3725437414" sldId="308"/>
            <ac:grpSpMk id="6" creationId="{5603D15D-62F9-470E-8A0D-FE61C36EC255}"/>
          </ac:grpSpMkLst>
        </pc:grpChg>
        <pc:grpChg chg="del">
          <ac:chgData name="Han Hayoung" userId="f390518991b6f693" providerId="LiveId" clId="{B8152BDB-6116-4976-B617-EDA55D225095}" dt="2020-07-14T08:17:27.469" v="16230" actId="478"/>
          <ac:grpSpMkLst>
            <pc:docMk/>
            <pc:sldMk cId="3725437414" sldId="308"/>
            <ac:grpSpMk id="7" creationId="{6321BA24-E3D8-4B75-8524-000791A7B97A}"/>
          </ac:grpSpMkLst>
        </pc:grpChg>
        <pc:grpChg chg="add mod">
          <ac:chgData name="Han Hayoung" userId="f390518991b6f693" providerId="LiveId" clId="{B8152BDB-6116-4976-B617-EDA55D225095}" dt="2020-07-14T09:10:15.943" v="16705" actId="1076"/>
          <ac:grpSpMkLst>
            <pc:docMk/>
            <pc:sldMk cId="3725437414" sldId="308"/>
            <ac:grpSpMk id="34" creationId="{A74215CE-1AF9-4904-B7B3-A8AF103368A5}"/>
          </ac:grpSpMkLst>
        </pc:grpChg>
      </pc:sldChg>
      <pc:sldChg chg="delSp add del mod ord">
        <pc:chgData name="Han Hayoung" userId="f390518991b6f693" providerId="LiveId" clId="{B8152BDB-6116-4976-B617-EDA55D225095}" dt="2020-07-14T12:29:04.981" v="17346" actId="47"/>
        <pc:sldMkLst>
          <pc:docMk/>
          <pc:sldMk cId="2310809720" sldId="309"/>
        </pc:sldMkLst>
        <pc:grpChg chg="del">
          <ac:chgData name="Han Hayoung" userId="f390518991b6f693" providerId="LiveId" clId="{B8152BDB-6116-4976-B617-EDA55D225095}" dt="2020-07-14T08:16:36.031" v="16219" actId="478"/>
          <ac:grpSpMkLst>
            <pc:docMk/>
            <pc:sldMk cId="2310809720" sldId="309"/>
            <ac:grpSpMk id="2" creationId="{F2486FCB-8C41-4F5E-8FC2-F47C65A338DC}"/>
          </ac:grpSpMkLst>
        </pc:grpChg>
        <pc:grpChg chg="del">
          <ac:chgData name="Han Hayoung" userId="f390518991b6f693" providerId="LiveId" clId="{B8152BDB-6116-4976-B617-EDA55D225095}" dt="2020-07-14T08:16:36.031" v="16219" actId="478"/>
          <ac:grpSpMkLst>
            <pc:docMk/>
            <pc:sldMk cId="2310809720" sldId="309"/>
            <ac:grpSpMk id="3" creationId="{9178D049-8E6F-4D55-824A-C0814C548413}"/>
          </ac:grpSpMkLst>
        </pc:grpChg>
        <pc:grpChg chg="del">
          <ac:chgData name="Han Hayoung" userId="f390518991b6f693" providerId="LiveId" clId="{B8152BDB-6116-4976-B617-EDA55D225095}" dt="2020-07-14T08:16:38.746" v="16220" actId="478"/>
          <ac:grpSpMkLst>
            <pc:docMk/>
            <pc:sldMk cId="2310809720" sldId="309"/>
            <ac:grpSpMk id="6" creationId="{5603D15D-62F9-470E-8A0D-FE61C36EC255}"/>
          </ac:grpSpMkLst>
        </pc:grpChg>
        <pc:grpChg chg="del">
          <ac:chgData name="Han Hayoung" userId="f390518991b6f693" providerId="LiveId" clId="{B8152BDB-6116-4976-B617-EDA55D225095}" dt="2020-07-14T08:16:38.746" v="16220" actId="478"/>
          <ac:grpSpMkLst>
            <pc:docMk/>
            <pc:sldMk cId="2310809720" sldId="309"/>
            <ac:grpSpMk id="7" creationId="{6321BA24-E3D8-4B75-8524-000791A7B97A}"/>
          </ac:grpSpMkLst>
        </pc:grpChg>
        <pc:grpChg chg="del">
          <ac:chgData name="Han Hayoung" userId="f390518991b6f693" providerId="LiveId" clId="{B8152BDB-6116-4976-B617-EDA55D225095}" dt="2020-07-14T08:16:38.746" v="16220" actId="478"/>
          <ac:grpSpMkLst>
            <pc:docMk/>
            <pc:sldMk cId="2310809720" sldId="309"/>
            <ac:grpSpMk id="8" creationId="{15C26AEF-AA00-477E-9C24-D465E1A12779}"/>
          </ac:grpSpMkLst>
        </pc:grpChg>
      </pc:sldChg>
      <pc:sldChg chg="delSp add del mod ord">
        <pc:chgData name="Han Hayoung" userId="f390518991b6f693" providerId="LiveId" clId="{B8152BDB-6116-4976-B617-EDA55D225095}" dt="2020-07-14T12:28:45.801" v="17315" actId="47"/>
        <pc:sldMkLst>
          <pc:docMk/>
          <pc:sldMk cId="3975757578" sldId="310"/>
        </pc:sldMkLst>
        <pc:grpChg chg="del">
          <ac:chgData name="Han Hayoung" userId="f390518991b6f693" providerId="LiveId" clId="{B8152BDB-6116-4976-B617-EDA55D225095}" dt="2020-07-14T08:16:25.906" v="16216" actId="478"/>
          <ac:grpSpMkLst>
            <pc:docMk/>
            <pc:sldMk cId="3975757578" sldId="310"/>
            <ac:grpSpMk id="2" creationId="{F2486FCB-8C41-4F5E-8FC2-F47C65A338DC}"/>
          </ac:grpSpMkLst>
        </pc:grpChg>
        <pc:grpChg chg="del">
          <ac:chgData name="Han Hayoung" userId="f390518991b6f693" providerId="LiveId" clId="{B8152BDB-6116-4976-B617-EDA55D225095}" dt="2020-07-14T08:16:25.906" v="16216" actId="478"/>
          <ac:grpSpMkLst>
            <pc:docMk/>
            <pc:sldMk cId="3975757578" sldId="310"/>
            <ac:grpSpMk id="5" creationId="{E3CCE3AF-146A-40E2-93E1-1D4549E1AE7B}"/>
          </ac:grpSpMkLst>
        </pc:grpChg>
        <pc:grpChg chg="del">
          <ac:chgData name="Han Hayoung" userId="f390518991b6f693" providerId="LiveId" clId="{B8152BDB-6116-4976-B617-EDA55D225095}" dt="2020-07-14T08:16:25.906" v="16216" actId="478"/>
          <ac:grpSpMkLst>
            <pc:docMk/>
            <pc:sldMk cId="3975757578" sldId="310"/>
            <ac:grpSpMk id="6" creationId="{5603D15D-62F9-470E-8A0D-FE61C36EC255}"/>
          </ac:grpSpMkLst>
        </pc:grpChg>
        <pc:grpChg chg="del">
          <ac:chgData name="Han Hayoung" userId="f390518991b6f693" providerId="LiveId" clId="{B8152BDB-6116-4976-B617-EDA55D225095}" dt="2020-07-14T08:16:25.906" v="16216" actId="478"/>
          <ac:grpSpMkLst>
            <pc:docMk/>
            <pc:sldMk cId="3975757578" sldId="310"/>
            <ac:grpSpMk id="7" creationId="{6321BA24-E3D8-4B75-8524-000791A7B97A}"/>
          </ac:grpSpMkLst>
        </pc:grpChg>
        <pc:grpChg chg="del">
          <ac:chgData name="Han Hayoung" userId="f390518991b6f693" providerId="LiveId" clId="{B8152BDB-6116-4976-B617-EDA55D225095}" dt="2020-07-14T08:16:25.906" v="16216" actId="478"/>
          <ac:grpSpMkLst>
            <pc:docMk/>
            <pc:sldMk cId="3975757578" sldId="310"/>
            <ac:grpSpMk id="8" creationId="{15C26AEF-AA00-477E-9C24-D465E1A12779}"/>
          </ac:grpSpMkLst>
        </pc:grpChg>
      </pc:sldChg>
      <pc:sldChg chg="add del">
        <pc:chgData name="Han Hayoung" userId="f390518991b6f693" providerId="LiveId" clId="{B8152BDB-6116-4976-B617-EDA55D225095}" dt="2020-07-14T12:30:10.422" v="17397" actId="47"/>
        <pc:sldMkLst>
          <pc:docMk/>
          <pc:sldMk cId="3074496562" sldId="311"/>
        </pc:sldMkLst>
      </pc:sldChg>
      <pc:sldChg chg="addSp delSp modSp add mod">
        <pc:chgData name="Han Hayoung" userId="f390518991b6f693" providerId="LiveId" clId="{B8152BDB-6116-4976-B617-EDA55D225095}" dt="2020-07-14T12:48:28.841" v="17712" actId="122"/>
        <pc:sldMkLst>
          <pc:docMk/>
          <pc:sldMk cId="77634045" sldId="312"/>
        </pc:sldMkLst>
        <pc:spChg chg="add mod">
          <ac:chgData name="Han Hayoung" userId="f390518991b6f693" providerId="LiveId" clId="{B8152BDB-6116-4976-B617-EDA55D225095}" dt="2020-07-14T12:26:02.085" v="17148" actId="207"/>
          <ac:spMkLst>
            <pc:docMk/>
            <pc:sldMk cId="77634045" sldId="312"/>
            <ac:spMk id="2" creationId="{85DB5EB2-C398-4B0A-B9EF-61E3B9C17615}"/>
          </ac:spMkLst>
        </pc:spChg>
        <pc:spChg chg="add mod">
          <ac:chgData name="Han Hayoung" userId="f390518991b6f693" providerId="LiveId" clId="{B8152BDB-6116-4976-B617-EDA55D225095}" dt="2020-07-14T12:25:57.394" v="17123" actId="207"/>
          <ac:spMkLst>
            <pc:docMk/>
            <pc:sldMk cId="77634045" sldId="312"/>
            <ac:spMk id="3" creationId="{E3DE0FFC-1312-497E-8BDC-EDF7531F8E6A}"/>
          </ac:spMkLst>
        </pc:spChg>
        <pc:spChg chg="add mod">
          <ac:chgData name="Han Hayoung" userId="f390518991b6f693" providerId="LiveId" clId="{B8152BDB-6116-4976-B617-EDA55D225095}" dt="2020-07-14T12:34:01.549" v="17478" actId="1076"/>
          <ac:spMkLst>
            <pc:docMk/>
            <pc:sldMk cId="77634045" sldId="312"/>
            <ac:spMk id="4" creationId="{A21EE276-CE9B-4818-9C91-02DD898D0618}"/>
          </ac:spMkLst>
        </pc:spChg>
        <pc:spChg chg="add mod">
          <ac:chgData name="Han Hayoung" userId="f390518991b6f693" providerId="LiveId" clId="{B8152BDB-6116-4976-B617-EDA55D225095}" dt="2020-07-14T12:24:38.935" v="17055" actId="207"/>
          <ac:spMkLst>
            <pc:docMk/>
            <pc:sldMk cId="77634045" sldId="312"/>
            <ac:spMk id="7" creationId="{85E8FEBC-45D8-40D7-93B8-D761FE1F8936}"/>
          </ac:spMkLst>
        </pc:spChg>
        <pc:spChg chg="add mod">
          <ac:chgData name="Han Hayoung" userId="f390518991b6f693" providerId="LiveId" clId="{B8152BDB-6116-4976-B617-EDA55D225095}" dt="2020-07-14T12:24:33.424" v="17027" actId="207"/>
          <ac:spMkLst>
            <pc:docMk/>
            <pc:sldMk cId="77634045" sldId="312"/>
            <ac:spMk id="8" creationId="{10E01EAF-F6BE-4068-8165-BE63F0D68FB4}"/>
          </ac:spMkLst>
        </pc:spChg>
        <pc:spChg chg="del">
          <ac:chgData name="Han Hayoung" userId="f390518991b6f693" providerId="LiveId" clId="{B8152BDB-6116-4976-B617-EDA55D225095}" dt="2020-07-14T12:21:31.857" v="16946" actId="478"/>
          <ac:spMkLst>
            <pc:docMk/>
            <pc:sldMk cId="77634045" sldId="312"/>
            <ac:spMk id="9" creationId="{00000000-0000-0000-0000-000000000000}"/>
          </ac:spMkLst>
        </pc:spChg>
        <pc:spChg chg="add del">
          <ac:chgData name="Han Hayoung" userId="f390518991b6f693" providerId="LiveId" clId="{B8152BDB-6116-4976-B617-EDA55D225095}" dt="2020-07-14T12:21:26.780" v="16943" actId="478"/>
          <ac:spMkLst>
            <pc:docMk/>
            <pc:sldMk cId="77634045" sldId="312"/>
            <ac:spMk id="10" creationId="{1B599484-F7AA-49F3-AB46-635E6A4C7238}"/>
          </ac:spMkLst>
        </pc:spChg>
        <pc:spChg chg="add del mod">
          <ac:chgData name="Han Hayoung" userId="f390518991b6f693" providerId="LiveId" clId="{B8152BDB-6116-4976-B617-EDA55D225095}" dt="2020-07-14T12:34:05.841" v="17480" actId="478"/>
          <ac:spMkLst>
            <pc:docMk/>
            <pc:sldMk cId="77634045" sldId="312"/>
            <ac:spMk id="11" creationId="{EB357F17-7FD9-452E-BF4E-E573BCBAD816}"/>
          </ac:spMkLst>
        </pc:spChg>
        <pc:spChg chg="del">
          <ac:chgData name="Han Hayoung" userId="f390518991b6f693" providerId="LiveId" clId="{B8152BDB-6116-4976-B617-EDA55D225095}" dt="2020-07-14T12:21:24.493" v="16941" actId="478"/>
          <ac:spMkLst>
            <pc:docMk/>
            <pc:sldMk cId="77634045" sldId="312"/>
            <ac:spMk id="12" creationId="{22143876-F685-4259-9D1C-39B4E7F05C1F}"/>
          </ac:spMkLst>
        </pc:spChg>
        <pc:spChg chg="del mod">
          <ac:chgData name="Han Hayoung" userId="f390518991b6f693" providerId="LiveId" clId="{B8152BDB-6116-4976-B617-EDA55D225095}" dt="2020-07-14T12:21:30.100" v="16945" actId="478"/>
          <ac:spMkLst>
            <pc:docMk/>
            <pc:sldMk cId="77634045" sldId="312"/>
            <ac:spMk id="13" creationId="{5CBFF573-ECBF-4743-A552-8D3E7FE967B5}"/>
          </ac:spMkLst>
        </pc:spChg>
        <pc:spChg chg="add del mod ord">
          <ac:chgData name="Han Hayoung" userId="f390518991b6f693" providerId="LiveId" clId="{B8152BDB-6116-4976-B617-EDA55D225095}" dt="2020-07-14T12:45:56.007" v="17638" actId="478"/>
          <ac:spMkLst>
            <pc:docMk/>
            <pc:sldMk cId="77634045" sldId="312"/>
            <ac:spMk id="14" creationId="{0F9A0C1D-D029-4143-A422-9BB18DEFAC02}"/>
          </ac:spMkLst>
        </pc:spChg>
        <pc:spChg chg="add del mod ord">
          <ac:chgData name="Han Hayoung" userId="f390518991b6f693" providerId="LiveId" clId="{B8152BDB-6116-4976-B617-EDA55D225095}" dt="2020-07-14T12:36:58.251" v="17509" actId="21"/>
          <ac:spMkLst>
            <pc:docMk/>
            <pc:sldMk cId="77634045" sldId="312"/>
            <ac:spMk id="15" creationId="{4A4E2E46-F083-406C-B294-DD005DFF3C5C}"/>
          </ac:spMkLst>
        </pc:spChg>
        <pc:spChg chg="add del mod">
          <ac:chgData name="Han Hayoung" userId="f390518991b6f693" providerId="LiveId" clId="{B8152BDB-6116-4976-B617-EDA55D225095}" dt="2020-07-14T12:35:21.133" v="17498" actId="21"/>
          <ac:spMkLst>
            <pc:docMk/>
            <pc:sldMk cId="77634045" sldId="312"/>
            <ac:spMk id="16" creationId="{EB4CA3A8-9505-4A76-99D5-A52E22385317}"/>
          </ac:spMkLst>
        </pc:spChg>
        <pc:spChg chg="add del mod">
          <ac:chgData name="Han Hayoung" userId="f390518991b6f693" providerId="LiveId" clId="{B8152BDB-6116-4976-B617-EDA55D225095}" dt="2020-07-14T12:35:21.133" v="17498" actId="21"/>
          <ac:spMkLst>
            <pc:docMk/>
            <pc:sldMk cId="77634045" sldId="312"/>
            <ac:spMk id="17" creationId="{4B6267C5-D5E4-4655-A75A-9F5087FF7644}"/>
          </ac:spMkLst>
        </pc:spChg>
        <pc:spChg chg="add del mod">
          <ac:chgData name="Han Hayoung" userId="f390518991b6f693" providerId="LiveId" clId="{B8152BDB-6116-4976-B617-EDA55D225095}" dt="2020-07-14T12:36:58.251" v="17509" actId="21"/>
          <ac:spMkLst>
            <pc:docMk/>
            <pc:sldMk cId="77634045" sldId="312"/>
            <ac:spMk id="18" creationId="{E47B2F61-4729-4EF6-ACB1-594FE5E426F4}"/>
          </ac:spMkLst>
        </pc:spChg>
        <pc:spChg chg="add del mod">
          <ac:chgData name="Han Hayoung" userId="f390518991b6f693" providerId="LiveId" clId="{B8152BDB-6116-4976-B617-EDA55D225095}" dt="2020-07-14T12:36:58.251" v="17509" actId="21"/>
          <ac:spMkLst>
            <pc:docMk/>
            <pc:sldMk cId="77634045" sldId="312"/>
            <ac:spMk id="19" creationId="{85332C33-FEC1-4E31-A488-99F72C8AD9FA}"/>
          </ac:spMkLst>
        </pc:spChg>
        <pc:spChg chg="add del mod">
          <ac:chgData name="Han Hayoung" userId="f390518991b6f693" providerId="LiveId" clId="{B8152BDB-6116-4976-B617-EDA55D225095}" dt="2020-07-14T12:47:33.115" v="17670" actId="478"/>
          <ac:spMkLst>
            <pc:docMk/>
            <pc:sldMk cId="77634045" sldId="312"/>
            <ac:spMk id="20" creationId="{174DF993-7CE7-45C1-A37A-4714089B8DCD}"/>
          </ac:spMkLst>
        </pc:spChg>
        <pc:spChg chg="add del mod">
          <ac:chgData name="Han Hayoung" userId="f390518991b6f693" providerId="LiveId" clId="{B8152BDB-6116-4976-B617-EDA55D225095}" dt="2020-07-14T12:47:32.063" v="17669" actId="478"/>
          <ac:spMkLst>
            <pc:docMk/>
            <pc:sldMk cId="77634045" sldId="312"/>
            <ac:spMk id="21" creationId="{B1AE6A64-06F1-4A8D-A6AA-5EC456263528}"/>
          </ac:spMkLst>
        </pc:spChg>
        <pc:spChg chg="add del mod">
          <ac:chgData name="Han Hayoung" userId="f390518991b6f693" providerId="LiveId" clId="{B8152BDB-6116-4976-B617-EDA55D225095}" dt="2020-07-14T12:47:31.448" v="17668" actId="478"/>
          <ac:spMkLst>
            <pc:docMk/>
            <pc:sldMk cId="77634045" sldId="312"/>
            <ac:spMk id="22" creationId="{18E062EA-096B-40DC-ABB8-D61BA4BED4C6}"/>
          </ac:spMkLst>
        </pc:spChg>
        <pc:spChg chg="add mod">
          <ac:chgData name="Han Hayoung" userId="f390518991b6f693" providerId="LiveId" clId="{B8152BDB-6116-4976-B617-EDA55D225095}" dt="2020-07-14T12:48:28.841" v="17712" actId="122"/>
          <ac:spMkLst>
            <pc:docMk/>
            <pc:sldMk cId="77634045" sldId="312"/>
            <ac:spMk id="23" creationId="{35108A98-7B43-4D4B-9DC1-BFB7B3B31900}"/>
          </ac:spMkLst>
        </pc:spChg>
      </pc:sldChg>
      <pc:sldChg chg="modSp add del mod ord">
        <pc:chgData name="Han Hayoung" userId="f390518991b6f693" providerId="LiveId" clId="{B8152BDB-6116-4976-B617-EDA55D225095}" dt="2020-07-14T13:17:22.546" v="18183" actId="47"/>
        <pc:sldMkLst>
          <pc:docMk/>
          <pc:sldMk cId="527733527" sldId="313"/>
        </pc:sldMkLst>
        <pc:spChg chg="mod">
          <ac:chgData name="Han Hayoung" userId="f390518991b6f693" providerId="LiveId" clId="{B8152BDB-6116-4976-B617-EDA55D225095}" dt="2020-07-14T12:29:12.439" v="17348" actId="20577"/>
          <ac:spMkLst>
            <pc:docMk/>
            <pc:sldMk cId="527733527" sldId="313"/>
            <ac:spMk id="14" creationId="{0F9A0C1D-D029-4143-A422-9BB18DEFAC02}"/>
          </ac:spMkLst>
        </pc:spChg>
        <pc:spChg chg="mod">
          <ac:chgData name="Han Hayoung" userId="f390518991b6f693" providerId="LiveId" clId="{B8152BDB-6116-4976-B617-EDA55D225095}" dt="2020-07-14T12:28:44.847" v="17314"/>
          <ac:spMkLst>
            <pc:docMk/>
            <pc:sldMk cId="527733527" sldId="313"/>
            <ac:spMk id="15" creationId="{4A4E2E46-F083-406C-B294-DD005DFF3C5C}"/>
          </ac:spMkLst>
        </pc:spChg>
      </pc:sldChg>
      <pc:sldChg chg="modSp add del mod ord">
        <pc:chgData name="Han Hayoung" userId="f390518991b6f693" providerId="LiveId" clId="{B8152BDB-6116-4976-B617-EDA55D225095}" dt="2020-07-14T13:17:34.726" v="18212" actId="47"/>
        <pc:sldMkLst>
          <pc:docMk/>
          <pc:sldMk cId="2635688188" sldId="314"/>
        </pc:sldMkLst>
        <pc:spChg chg="mod">
          <ac:chgData name="Han Hayoung" userId="f390518991b6f693" providerId="LiveId" clId="{B8152BDB-6116-4976-B617-EDA55D225095}" dt="2020-07-14T12:28:56.517" v="17320" actId="20577"/>
          <ac:spMkLst>
            <pc:docMk/>
            <pc:sldMk cId="2635688188" sldId="314"/>
            <ac:spMk id="14" creationId="{0F9A0C1D-D029-4143-A422-9BB18DEFAC02}"/>
          </ac:spMkLst>
        </pc:spChg>
        <pc:spChg chg="mod">
          <ac:chgData name="Han Hayoung" userId="f390518991b6f693" providerId="LiveId" clId="{B8152BDB-6116-4976-B617-EDA55D225095}" dt="2020-07-14T12:29:03.271" v="17345"/>
          <ac:spMkLst>
            <pc:docMk/>
            <pc:sldMk cId="2635688188" sldId="314"/>
            <ac:spMk id="15" creationId="{4A4E2E46-F083-406C-B294-DD005DFF3C5C}"/>
          </ac:spMkLst>
        </pc:spChg>
      </pc:sldChg>
      <pc:sldChg chg="modSp add del mod ord">
        <pc:chgData name="Han Hayoung" userId="f390518991b6f693" providerId="LiveId" clId="{B8152BDB-6116-4976-B617-EDA55D225095}" dt="2020-07-14T13:18:10.903" v="18231" actId="47"/>
        <pc:sldMkLst>
          <pc:docMk/>
          <pc:sldMk cId="1303902917" sldId="315"/>
        </pc:sldMkLst>
        <pc:spChg chg="mod">
          <ac:chgData name="Han Hayoung" userId="f390518991b6f693" providerId="LiveId" clId="{B8152BDB-6116-4976-B617-EDA55D225095}" dt="2020-07-14T12:29:21.199" v="17353" actId="20577"/>
          <ac:spMkLst>
            <pc:docMk/>
            <pc:sldMk cId="1303902917" sldId="315"/>
            <ac:spMk id="14" creationId="{0F9A0C1D-D029-4143-A422-9BB18DEFAC02}"/>
          </ac:spMkLst>
        </pc:spChg>
        <pc:spChg chg="mod">
          <ac:chgData name="Han Hayoung" userId="f390518991b6f693" providerId="LiveId" clId="{B8152BDB-6116-4976-B617-EDA55D225095}" dt="2020-07-14T12:29:27.019" v="17358"/>
          <ac:spMkLst>
            <pc:docMk/>
            <pc:sldMk cId="1303902917" sldId="315"/>
            <ac:spMk id="15" creationId="{4A4E2E46-F083-406C-B294-DD005DFF3C5C}"/>
          </ac:spMkLst>
        </pc:spChg>
      </pc:sldChg>
      <pc:sldChg chg="modSp add del mod ord">
        <pc:chgData name="Han Hayoung" userId="f390518991b6f693" providerId="LiveId" clId="{B8152BDB-6116-4976-B617-EDA55D225095}" dt="2020-07-14T13:50:14.410" v="18970" actId="47"/>
        <pc:sldMkLst>
          <pc:docMk/>
          <pc:sldMk cId="1344189860" sldId="316"/>
        </pc:sldMkLst>
        <pc:spChg chg="mod">
          <ac:chgData name="Han Hayoung" userId="f390518991b6f693" providerId="LiveId" clId="{B8152BDB-6116-4976-B617-EDA55D225095}" dt="2020-07-14T12:29:39.588" v="17364" actId="20577"/>
          <ac:spMkLst>
            <pc:docMk/>
            <pc:sldMk cId="1344189860" sldId="316"/>
            <ac:spMk id="14" creationId="{0F9A0C1D-D029-4143-A422-9BB18DEFAC02}"/>
          </ac:spMkLst>
        </pc:spChg>
        <pc:spChg chg="mod">
          <ac:chgData name="Han Hayoung" userId="f390518991b6f693" providerId="LiveId" clId="{B8152BDB-6116-4976-B617-EDA55D225095}" dt="2020-07-14T12:29:46.467" v="17372"/>
          <ac:spMkLst>
            <pc:docMk/>
            <pc:sldMk cId="1344189860" sldId="316"/>
            <ac:spMk id="15" creationId="{4A4E2E46-F083-406C-B294-DD005DFF3C5C}"/>
          </ac:spMkLst>
        </pc:spChg>
      </pc:sldChg>
      <pc:sldChg chg="modSp add del mod ord">
        <pc:chgData name="Han Hayoung" userId="f390518991b6f693" providerId="LiveId" clId="{B8152BDB-6116-4976-B617-EDA55D225095}" dt="2020-07-14T13:50:47.383" v="18978" actId="47"/>
        <pc:sldMkLst>
          <pc:docMk/>
          <pc:sldMk cId="1782981234" sldId="317"/>
        </pc:sldMkLst>
        <pc:spChg chg="mod">
          <ac:chgData name="Han Hayoung" userId="f390518991b6f693" providerId="LiveId" clId="{B8152BDB-6116-4976-B617-EDA55D225095}" dt="2020-07-14T12:29:57.424" v="17378" actId="20577"/>
          <ac:spMkLst>
            <pc:docMk/>
            <pc:sldMk cId="1782981234" sldId="317"/>
            <ac:spMk id="14" creationId="{0F9A0C1D-D029-4143-A422-9BB18DEFAC02}"/>
          </ac:spMkLst>
        </pc:spChg>
        <pc:spChg chg="mod">
          <ac:chgData name="Han Hayoung" userId="f390518991b6f693" providerId="LiveId" clId="{B8152BDB-6116-4976-B617-EDA55D225095}" dt="2020-07-14T12:30:02.380" v="17394"/>
          <ac:spMkLst>
            <pc:docMk/>
            <pc:sldMk cId="1782981234" sldId="317"/>
            <ac:spMk id="15" creationId="{4A4E2E46-F083-406C-B294-DD005DFF3C5C}"/>
          </ac:spMkLst>
        </pc:spChg>
      </pc:sldChg>
      <pc:sldChg chg="addSp delSp modSp add mod">
        <pc:chgData name="Han Hayoung" userId="f390518991b6f693" providerId="LiveId" clId="{B8152BDB-6116-4976-B617-EDA55D225095}" dt="2020-07-14T12:34:47.092" v="17495" actId="20577"/>
        <pc:sldMkLst>
          <pc:docMk/>
          <pc:sldMk cId="2431099457" sldId="318"/>
        </pc:sldMkLst>
        <pc:spChg chg="del mod">
          <ac:chgData name="Han Hayoung" userId="f390518991b6f693" providerId="LiveId" clId="{B8152BDB-6116-4976-B617-EDA55D225095}" dt="2020-07-14T12:34:40.837" v="17485" actId="478"/>
          <ac:spMkLst>
            <pc:docMk/>
            <pc:sldMk cId="2431099457" sldId="318"/>
            <ac:spMk id="11" creationId="{EB357F17-7FD9-452E-BF4E-E573BCBAD816}"/>
          </ac:spMkLst>
        </pc:spChg>
        <pc:spChg chg="add mod">
          <ac:chgData name="Han Hayoung" userId="f390518991b6f693" providerId="LiveId" clId="{B8152BDB-6116-4976-B617-EDA55D225095}" dt="2020-07-14T12:34:47.092" v="17495" actId="20577"/>
          <ac:spMkLst>
            <pc:docMk/>
            <pc:sldMk cId="2431099457" sldId="318"/>
            <ac:spMk id="12" creationId="{71D5AF3D-5E60-4FF9-AAC1-FC52F4D11B3E}"/>
          </ac:spMkLst>
        </pc:spChg>
        <pc:spChg chg="del">
          <ac:chgData name="Han Hayoung" userId="f390518991b6f693" providerId="LiveId" clId="{B8152BDB-6116-4976-B617-EDA55D225095}" dt="2020-07-14T12:30:17.536" v="17398" actId="478"/>
          <ac:spMkLst>
            <pc:docMk/>
            <pc:sldMk cId="2431099457" sldId="318"/>
            <ac:spMk id="14" creationId="{0F9A0C1D-D029-4143-A422-9BB18DEFAC02}"/>
          </ac:spMkLst>
        </pc:spChg>
        <pc:spChg chg="del mod">
          <ac:chgData name="Han Hayoung" userId="f390518991b6f693" providerId="LiveId" clId="{B8152BDB-6116-4976-B617-EDA55D225095}" dt="2020-07-14T12:30:40.684" v="17424" actId="478"/>
          <ac:spMkLst>
            <pc:docMk/>
            <pc:sldMk cId="2431099457" sldId="318"/>
            <ac:spMk id="15" creationId="{4A4E2E46-F083-406C-B294-DD005DFF3C5C}"/>
          </ac:spMkLst>
        </pc:spChg>
      </pc:sldChg>
      <pc:sldChg chg="addSp delSp modSp add mod ord">
        <pc:chgData name="Han Hayoung" userId="f390518991b6f693" providerId="LiveId" clId="{B8152BDB-6116-4976-B617-EDA55D225095}" dt="2020-07-14T12:38:03.348" v="17520" actId="12788"/>
        <pc:sldMkLst>
          <pc:docMk/>
          <pc:sldMk cId="79356106" sldId="319"/>
        </pc:sldMkLst>
        <pc:spChg chg="del">
          <ac:chgData name="Han Hayoung" userId="f390518991b6f693" providerId="LiveId" clId="{B8152BDB-6116-4976-B617-EDA55D225095}" dt="2020-07-14T12:32:24.746" v="17457" actId="478"/>
          <ac:spMkLst>
            <pc:docMk/>
            <pc:sldMk cId="79356106" sldId="319"/>
            <ac:spMk id="11" creationId="{EB357F17-7FD9-452E-BF4E-E573BCBAD816}"/>
          </ac:spMkLst>
        </pc:spChg>
        <pc:spChg chg="add mod">
          <ac:chgData name="Han Hayoung" userId="f390518991b6f693" providerId="LiveId" clId="{B8152BDB-6116-4976-B617-EDA55D225095}" dt="2020-07-14T12:32:34.252" v="17460"/>
          <ac:spMkLst>
            <pc:docMk/>
            <pc:sldMk cId="79356106" sldId="319"/>
            <ac:spMk id="12" creationId="{B013841C-39F3-4D4E-A708-9822B5972684}"/>
          </ac:spMkLst>
        </pc:spChg>
        <pc:spChg chg="add mod">
          <ac:chgData name="Han Hayoung" userId="f390518991b6f693" providerId="LiveId" clId="{B8152BDB-6116-4976-B617-EDA55D225095}" dt="2020-07-14T12:32:34.252" v="17460"/>
          <ac:spMkLst>
            <pc:docMk/>
            <pc:sldMk cId="79356106" sldId="319"/>
            <ac:spMk id="13" creationId="{8678F664-FE4C-45A1-9D7E-B54507F7DC5C}"/>
          </ac:spMkLst>
        </pc:spChg>
        <pc:spChg chg="del">
          <ac:chgData name="Han Hayoung" userId="f390518991b6f693" providerId="LiveId" clId="{B8152BDB-6116-4976-B617-EDA55D225095}" dt="2020-07-14T12:32:33.250" v="17459" actId="478"/>
          <ac:spMkLst>
            <pc:docMk/>
            <pc:sldMk cId="79356106" sldId="319"/>
            <ac:spMk id="14" creationId="{0F9A0C1D-D029-4143-A422-9BB18DEFAC02}"/>
          </ac:spMkLst>
        </pc:spChg>
        <pc:spChg chg="del">
          <ac:chgData name="Han Hayoung" userId="f390518991b6f693" providerId="LiveId" clId="{B8152BDB-6116-4976-B617-EDA55D225095}" dt="2020-07-14T12:32:28.849" v="17458" actId="478"/>
          <ac:spMkLst>
            <pc:docMk/>
            <pc:sldMk cId="79356106" sldId="319"/>
            <ac:spMk id="15" creationId="{4A4E2E46-F083-406C-B294-DD005DFF3C5C}"/>
          </ac:spMkLst>
        </pc:spChg>
        <pc:spChg chg="add mod">
          <ac:chgData name="Han Hayoung" userId="f390518991b6f693" providerId="LiveId" clId="{B8152BDB-6116-4976-B617-EDA55D225095}" dt="2020-07-14T12:38:03.348" v="17520" actId="12788"/>
          <ac:spMkLst>
            <pc:docMk/>
            <pc:sldMk cId="79356106" sldId="319"/>
            <ac:spMk id="16" creationId="{86F574DB-6957-43EB-8D89-7026C788FC08}"/>
          </ac:spMkLst>
        </pc:spChg>
      </pc:sldChg>
      <pc:sldChg chg="delSp modSp add del">
        <pc:chgData name="Han Hayoung" userId="f390518991b6f693" providerId="LiveId" clId="{B8152BDB-6116-4976-B617-EDA55D225095}" dt="2020-07-14T12:35:06.117" v="17497" actId="47"/>
        <pc:sldMkLst>
          <pc:docMk/>
          <pc:sldMk cId="2527089501" sldId="320"/>
        </pc:sldMkLst>
        <pc:spChg chg="mod topLvl">
          <ac:chgData name="Han Hayoung" userId="f390518991b6f693" providerId="LiveId" clId="{B8152BDB-6116-4976-B617-EDA55D225095}" dt="2020-07-14T12:33:44.703" v="17472" actId="165"/>
          <ac:spMkLst>
            <pc:docMk/>
            <pc:sldMk cId="2527089501" sldId="320"/>
            <ac:spMk id="4" creationId="{00000000-0000-0000-0000-000000000000}"/>
          </ac:spMkLst>
        </pc:spChg>
        <pc:spChg chg="mod topLvl">
          <ac:chgData name="Han Hayoung" userId="f390518991b6f693" providerId="LiveId" clId="{B8152BDB-6116-4976-B617-EDA55D225095}" dt="2020-07-14T12:33:44.703" v="17472" actId="165"/>
          <ac:spMkLst>
            <pc:docMk/>
            <pc:sldMk cId="2527089501" sldId="320"/>
            <ac:spMk id="9" creationId="{00000000-0000-0000-0000-000000000000}"/>
          </ac:spMkLst>
        </pc:spChg>
        <pc:spChg chg="mod topLvl">
          <ac:chgData name="Han Hayoung" userId="f390518991b6f693" providerId="LiveId" clId="{B8152BDB-6116-4976-B617-EDA55D225095}" dt="2020-07-14T12:33:44.703" v="17472" actId="165"/>
          <ac:spMkLst>
            <pc:docMk/>
            <pc:sldMk cId="2527089501" sldId="320"/>
            <ac:spMk id="15" creationId="{00000000-0000-0000-0000-000000000000}"/>
          </ac:spMkLst>
        </pc:spChg>
        <pc:spChg chg="mod topLvl">
          <ac:chgData name="Han Hayoung" userId="f390518991b6f693" providerId="LiveId" clId="{B8152BDB-6116-4976-B617-EDA55D225095}" dt="2020-07-14T12:33:44.703" v="17472" actId="165"/>
          <ac:spMkLst>
            <pc:docMk/>
            <pc:sldMk cId="2527089501" sldId="320"/>
            <ac:spMk id="19" creationId="{00000000-0000-0000-0000-000000000000}"/>
          </ac:spMkLst>
        </pc:spChg>
        <pc:grpChg chg="del">
          <ac:chgData name="Han Hayoung" userId="f390518991b6f693" providerId="LiveId" clId="{B8152BDB-6116-4976-B617-EDA55D225095}" dt="2020-07-14T12:33:44.703" v="17472" actId="165"/>
          <ac:grpSpMkLst>
            <pc:docMk/>
            <pc:sldMk cId="2527089501" sldId="320"/>
            <ac:grpSpMk id="2" creationId="{F2486FCB-8C41-4F5E-8FC2-F47C65A338DC}"/>
          </ac:grpSpMkLst>
        </pc:grpChg>
      </pc:sldChg>
      <pc:sldChg chg="addSp delSp modSp add mod ord">
        <pc:chgData name="Han Hayoung" userId="f390518991b6f693" providerId="LiveId" clId="{B8152BDB-6116-4976-B617-EDA55D225095}" dt="2020-07-14T14:13:14.193" v="20028" actId="1037"/>
        <pc:sldMkLst>
          <pc:docMk/>
          <pc:sldMk cId="3831937827" sldId="321"/>
        </pc:sldMkLst>
        <pc:spChg chg="del">
          <ac:chgData name="Han Hayoung" userId="f390518991b6f693" providerId="LiveId" clId="{B8152BDB-6116-4976-B617-EDA55D225095}" dt="2020-07-14T12:32:52.499" v="17465" actId="478"/>
          <ac:spMkLst>
            <pc:docMk/>
            <pc:sldMk cId="3831937827" sldId="321"/>
            <ac:spMk id="12" creationId="{B013841C-39F3-4D4E-A708-9822B5972684}"/>
          </ac:spMkLst>
        </pc:spChg>
        <pc:spChg chg="del">
          <ac:chgData name="Han Hayoung" userId="f390518991b6f693" providerId="LiveId" clId="{B8152BDB-6116-4976-B617-EDA55D225095}" dt="2020-07-14T12:32:52.499" v="17465" actId="478"/>
          <ac:spMkLst>
            <pc:docMk/>
            <pc:sldMk cId="3831937827" sldId="321"/>
            <ac:spMk id="13" creationId="{8678F664-FE4C-45A1-9D7E-B54507F7DC5C}"/>
          </ac:spMkLst>
        </pc:spChg>
        <pc:spChg chg="mod">
          <ac:chgData name="Han Hayoung" userId="f390518991b6f693" providerId="LiveId" clId="{B8152BDB-6116-4976-B617-EDA55D225095}" dt="2020-07-14T12:33:04.929" v="17469"/>
          <ac:spMkLst>
            <pc:docMk/>
            <pc:sldMk cId="3831937827" sldId="321"/>
            <ac:spMk id="14" creationId="{E416E492-1B15-4FF7-B599-2BBB1EBA59CE}"/>
          </ac:spMkLst>
        </pc:spChg>
        <pc:spChg chg="mod">
          <ac:chgData name="Han Hayoung" userId="f390518991b6f693" providerId="LiveId" clId="{B8152BDB-6116-4976-B617-EDA55D225095}" dt="2020-07-14T12:33:04.929" v="17469"/>
          <ac:spMkLst>
            <pc:docMk/>
            <pc:sldMk cId="3831937827" sldId="321"/>
            <ac:spMk id="15" creationId="{6B602D1E-C79B-4B6D-A393-E56A24A207DB}"/>
          </ac:spMkLst>
        </pc:spChg>
        <pc:spChg chg="del">
          <ac:chgData name="Han Hayoung" userId="f390518991b6f693" providerId="LiveId" clId="{B8152BDB-6116-4976-B617-EDA55D225095}" dt="2020-07-14T12:32:52.499" v="17465" actId="478"/>
          <ac:spMkLst>
            <pc:docMk/>
            <pc:sldMk cId="3831937827" sldId="321"/>
            <ac:spMk id="16" creationId="{86F574DB-6957-43EB-8D89-7026C788FC08}"/>
          </ac:spMkLst>
        </pc:spChg>
        <pc:spChg chg="mod">
          <ac:chgData name="Han Hayoung" userId="f390518991b6f693" providerId="LiveId" clId="{B8152BDB-6116-4976-B617-EDA55D225095}" dt="2020-07-14T12:38:22.542" v="17521" actId="207"/>
          <ac:spMkLst>
            <pc:docMk/>
            <pc:sldMk cId="3831937827" sldId="321"/>
            <ac:spMk id="17" creationId="{7DA48CEE-3086-43CB-990F-AFEC730FCFED}"/>
          </ac:spMkLst>
        </pc:spChg>
        <pc:spChg chg="mod">
          <ac:chgData name="Han Hayoung" userId="f390518991b6f693" providerId="LiveId" clId="{B8152BDB-6116-4976-B617-EDA55D225095}" dt="2020-07-14T12:33:04.929" v="17469"/>
          <ac:spMkLst>
            <pc:docMk/>
            <pc:sldMk cId="3831937827" sldId="321"/>
            <ac:spMk id="18" creationId="{9401ED74-DA8F-44F9-86A4-7C797D75F9E4}"/>
          </ac:spMkLst>
        </pc:spChg>
        <pc:spChg chg="mod">
          <ac:chgData name="Han Hayoung" userId="f390518991b6f693" providerId="LiveId" clId="{B8152BDB-6116-4976-B617-EDA55D225095}" dt="2020-07-14T12:33:04.929" v="17469"/>
          <ac:spMkLst>
            <pc:docMk/>
            <pc:sldMk cId="3831937827" sldId="321"/>
            <ac:spMk id="20" creationId="{18A2C500-E6CA-44F0-A8D6-C01633BB9F53}"/>
          </ac:spMkLst>
        </pc:spChg>
        <pc:spChg chg="mod">
          <ac:chgData name="Han Hayoung" userId="f390518991b6f693" providerId="LiveId" clId="{B8152BDB-6116-4976-B617-EDA55D225095}" dt="2020-07-14T12:33:04.929" v="17469"/>
          <ac:spMkLst>
            <pc:docMk/>
            <pc:sldMk cId="3831937827" sldId="321"/>
            <ac:spMk id="21" creationId="{FD1008D5-FF82-44BF-B8F5-967043486F94}"/>
          </ac:spMkLst>
        </pc:spChg>
        <pc:spChg chg="mod">
          <ac:chgData name="Han Hayoung" userId="f390518991b6f693" providerId="LiveId" clId="{B8152BDB-6116-4976-B617-EDA55D225095}" dt="2020-07-14T12:38:25.652" v="17522" actId="207"/>
          <ac:spMkLst>
            <pc:docMk/>
            <pc:sldMk cId="3831937827" sldId="321"/>
            <ac:spMk id="22" creationId="{5063E8B9-E15D-48BE-A04A-7C4D817AD170}"/>
          </ac:spMkLst>
        </pc:spChg>
        <pc:spChg chg="mod">
          <ac:chgData name="Han Hayoung" userId="f390518991b6f693" providerId="LiveId" clId="{B8152BDB-6116-4976-B617-EDA55D225095}" dt="2020-07-14T12:33:04.929" v="17469"/>
          <ac:spMkLst>
            <pc:docMk/>
            <pc:sldMk cId="3831937827" sldId="321"/>
            <ac:spMk id="23" creationId="{3C8EDAB4-50F4-4C92-9BB1-56BBFDDAFC56}"/>
          </ac:spMkLst>
        </pc:spChg>
        <pc:spChg chg="mod">
          <ac:chgData name="Han Hayoung" userId="f390518991b6f693" providerId="LiveId" clId="{B8152BDB-6116-4976-B617-EDA55D225095}" dt="2020-07-14T12:33:04.929" v="17469"/>
          <ac:spMkLst>
            <pc:docMk/>
            <pc:sldMk cId="3831937827" sldId="321"/>
            <ac:spMk id="25" creationId="{95B9D4D7-0964-4F6A-B469-4C8FD2AD9F1A}"/>
          </ac:spMkLst>
        </pc:spChg>
        <pc:spChg chg="mod">
          <ac:chgData name="Han Hayoung" userId="f390518991b6f693" providerId="LiveId" clId="{B8152BDB-6116-4976-B617-EDA55D225095}" dt="2020-07-14T12:33:04.929" v="17469"/>
          <ac:spMkLst>
            <pc:docMk/>
            <pc:sldMk cId="3831937827" sldId="321"/>
            <ac:spMk id="26" creationId="{030FDA98-6859-4EB9-BC23-F39F383A07AA}"/>
          </ac:spMkLst>
        </pc:spChg>
        <pc:spChg chg="mod">
          <ac:chgData name="Han Hayoung" userId="f390518991b6f693" providerId="LiveId" clId="{B8152BDB-6116-4976-B617-EDA55D225095}" dt="2020-07-14T12:38:28.121" v="17523" actId="207"/>
          <ac:spMkLst>
            <pc:docMk/>
            <pc:sldMk cId="3831937827" sldId="321"/>
            <ac:spMk id="27" creationId="{D5692CD3-3AD8-4C74-9E77-3405043FED07}"/>
          </ac:spMkLst>
        </pc:spChg>
        <pc:spChg chg="mod">
          <ac:chgData name="Han Hayoung" userId="f390518991b6f693" providerId="LiveId" clId="{B8152BDB-6116-4976-B617-EDA55D225095}" dt="2020-07-14T12:33:04.929" v="17469"/>
          <ac:spMkLst>
            <pc:docMk/>
            <pc:sldMk cId="3831937827" sldId="321"/>
            <ac:spMk id="28" creationId="{4AF02DC2-56AE-45DC-89E4-3327EB5FD88E}"/>
          </ac:spMkLst>
        </pc:spChg>
        <pc:spChg chg="mod">
          <ac:chgData name="Han Hayoung" userId="f390518991b6f693" providerId="LiveId" clId="{B8152BDB-6116-4976-B617-EDA55D225095}" dt="2020-07-14T12:33:04.929" v="17469"/>
          <ac:spMkLst>
            <pc:docMk/>
            <pc:sldMk cId="3831937827" sldId="321"/>
            <ac:spMk id="30" creationId="{416FB56B-3D67-4FC6-974C-4C5C1F9B0803}"/>
          </ac:spMkLst>
        </pc:spChg>
        <pc:spChg chg="mod">
          <ac:chgData name="Han Hayoung" userId="f390518991b6f693" providerId="LiveId" clId="{B8152BDB-6116-4976-B617-EDA55D225095}" dt="2020-07-14T12:33:04.929" v="17469"/>
          <ac:spMkLst>
            <pc:docMk/>
            <pc:sldMk cId="3831937827" sldId="321"/>
            <ac:spMk id="31" creationId="{9B993C65-EC41-4475-AB6D-D6722D22F27C}"/>
          </ac:spMkLst>
        </pc:spChg>
        <pc:spChg chg="mod">
          <ac:chgData name="Han Hayoung" userId="f390518991b6f693" providerId="LiveId" clId="{B8152BDB-6116-4976-B617-EDA55D225095}" dt="2020-07-14T12:38:30.945" v="17524" actId="207"/>
          <ac:spMkLst>
            <pc:docMk/>
            <pc:sldMk cId="3831937827" sldId="321"/>
            <ac:spMk id="32" creationId="{CA27B6FF-8B1E-45D7-8E6C-B9509C494FB5}"/>
          </ac:spMkLst>
        </pc:spChg>
        <pc:spChg chg="mod">
          <ac:chgData name="Han Hayoung" userId="f390518991b6f693" providerId="LiveId" clId="{B8152BDB-6116-4976-B617-EDA55D225095}" dt="2020-07-14T12:33:04.929" v="17469"/>
          <ac:spMkLst>
            <pc:docMk/>
            <pc:sldMk cId="3831937827" sldId="321"/>
            <ac:spMk id="33" creationId="{CF163208-8C8E-468E-86B5-00CE5BD6A769}"/>
          </ac:spMkLst>
        </pc:spChg>
        <pc:spChg chg="mod">
          <ac:chgData name="Han Hayoung" userId="f390518991b6f693" providerId="LiveId" clId="{B8152BDB-6116-4976-B617-EDA55D225095}" dt="2020-07-14T12:33:04.929" v="17469"/>
          <ac:spMkLst>
            <pc:docMk/>
            <pc:sldMk cId="3831937827" sldId="321"/>
            <ac:spMk id="35" creationId="{D36BE6F1-021B-4346-B25D-4134D460E48B}"/>
          </ac:spMkLst>
        </pc:spChg>
        <pc:spChg chg="mod">
          <ac:chgData name="Han Hayoung" userId="f390518991b6f693" providerId="LiveId" clId="{B8152BDB-6116-4976-B617-EDA55D225095}" dt="2020-07-14T12:33:04.929" v="17469"/>
          <ac:spMkLst>
            <pc:docMk/>
            <pc:sldMk cId="3831937827" sldId="321"/>
            <ac:spMk id="36" creationId="{7039C2CC-00A5-4F59-BA5E-4C125753CD91}"/>
          </ac:spMkLst>
        </pc:spChg>
        <pc:spChg chg="mod">
          <ac:chgData name="Han Hayoung" userId="f390518991b6f693" providerId="LiveId" clId="{B8152BDB-6116-4976-B617-EDA55D225095}" dt="2020-07-14T12:38:33.957" v="17525" actId="207"/>
          <ac:spMkLst>
            <pc:docMk/>
            <pc:sldMk cId="3831937827" sldId="321"/>
            <ac:spMk id="37" creationId="{2496254E-3826-4B4E-9EED-4131A7C53FDE}"/>
          </ac:spMkLst>
        </pc:spChg>
        <pc:spChg chg="mod">
          <ac:chgData name="Han Hayoung" userId="f390518991b6f693" providerId="LiveId" clId="{B8152BDB-6116-4976-B617-EDA55D225095}" dt="2020-07-14T12:33:04.929" v="17469"/>
          <ac:spMkLst>
            <pc:docMk/>
            <pc:sldMk cId="3831937827" sldId="321"/>
            <ac:spMk id="38" creationId="{976AB9BD-2EF1-4833-9E6F-8B4541818154}"/>
          </ac:spMkLst>
        </pc:spChg>
        <pc:spChg chg="mod">
          <ac:chgData name="Han Hayoung" userId="f390518991b6f693" providerId="LiveId" clId="{B8152BDB-6116-4976-B617-EDA55D225095}" dt="2020-07-14T12:33:04.929" v="17469"/>
          <ac:spMkLst>
            <pc:docMk/>
            <pc:sldMk cId="3831937827" sldId="321"/>
            <ac:spMk id="40" creationId="{A0ADECA0-7E7E-4023-AAE9-BF779350C09F}"/>
          </ac:spMkLst>
        </pc:spChg>
        <pc:spChg chg="mod">
          <ac:chgData name="Han Hayoung" userId="f390518991b6f693" providerId="LiveId" clId="{B8152BDB-6116-4976-B617-EDA55D225095}" dt="2020-07-14T12:33:04.929" v="17469"/>
          <ac:spMkLst>
            <pc:docMk/>
            <pc:sldMk cId="3831937827" sldId="321"/>
            <ac:spMk id="41" creationId="{7F4E0B18-C595-42FD-A67B-574BF5C84135}"/>
          </ac:spMkLst>
        </pc:spChg>
        <pc:spChg chg="mod">
          <ac:chgData name="Han Hayoung" userId="f390518991b6f693" providerId="LiveId" clId="{B8152BDB-6116-4976-B617-EDA55D225095}" dt="2020-07-14T12:38:36.321" v="17526" actId="207"/>
          <ac:spMkLst>
            <pc:docMk/>
            <pc:sldMk cId="3831937827" sldId="321"/>
            <ac:spMk id="42" creationId="{481D97A5-87A2-4A77-B684-C85B9609A2D4}"/>
          </ac:spMkLst>
        </pc:spChg>
        <pc:spChg chg="mod">
          <ac:chgData name="Han Hayoung" userId="f390518991b6f693" providerId="LiveId" clId="{B8152BDB-6116-4976-B617-EDA55D225095}" dt="2020-07-14T12:33:04.929" v="17469"/>
          <ac:spMkLst>
            <pc:docMk/>
            <pc:sldMk cId="3831937827" sldId="321"/>
            <ac:spMk id="43" creationId="{BBF4670B-890D-43F4-B3BD-B086CDA23882}"/>
          </ac:spMkLst>
        </pc:spChg>
        <pc:grpChg chg="add mod">
          <ac:chgData name="Han Hayoung" userId="f390518991b6f693" providerId="LiveId" clId="{B8152BDB-6116-4976-B617-EDA55D225095}" dt="2020-07-14T12:33:04.929" v="17469"/>
          <ac:grpSpMkLst>
            <pc:docMk/>
            <pc:sldMk cId="3831937827" sldId="321"/>
            <ac:grpSpMk id="11" creationId="{56CE102D-3F6C-422F-ABD8-DB644E5EB7EA}"/>
          </ac:grpSpMkLst>
        </pc:grpChg>
        <pc:grpChg chg="add mod">
          <ac:chgData name="Han Hayoung" userId="f390518991b6f693" providerId="LiveId" clId="{B8152BDB-6116-4976-B617-EDA55D225095}" dt="2020-07-14T12:33:04.929" v="17469"/>
          <ac:grpSpMkLst>
            <pc:docMk/>
            <pc:sldMk cId="3831937827" sldId="321"/>
            <ac:grpSpMk id="19" creationId="{49817308-3BDF-457B-B017-992816BAA3F4}"/>
          </ac:grpSpMkLst>
        </pc:grpChg>
        <pc:grpChg chg="add mod">
          <ac:chgData name="Han Hayoung" userId="f390518991b6f693" providerId="LiveId" clId="{B8152BDB-6116-4976-B617-EDA55D225095}" dt="2020-07-14T12:33:04.929" v="17469"/>
          <ac:grpSpMkLst>
            <pc:docMk/>
            <pc:sldMk cId="3831937827" sldId="321"/>
            <ac:grpSpMk id="24" creationId="{EC4964D8-F44C-4555-95C6-10A1694D9C70}"/>
          </ac:grpSpMkLst>
        </pc:grpChg>
        <pc:grpChg chg="add mod">
          <ac:chgData name="Han Hayoung" userId="f390518991b6f693" providerId="LiveId" clId="{B8152BDB-6116-4976-B617-EDA55D225095}" dt="2020-07-14T14:13:14.193" v="20028" actId="1037"/>
          <ac:grpSpMkLst>
            <pc:docMk/>
            <pc:sldMk cId="3831937827" sldId="321"/>
            <ac:grpSpMk id="29" creationId="{7D80A433-2E66-4296-AB6E-C5152581BEAA}"/>
          </ac:grpSpMkLst>
        </pc:grpChg>
        <pc:grpChg chg="add mod">
          <ac:chgData name="Han Hayoung" userId="f390518991b6f693" providerId="LiveId" clId="{B8152BDB-6116-4976-B617-EDA55D225095}" dt="2020-07-14T14:13:14.193" v="20028" actId="1037"/>
          <ac:grpSpMkLst>
            <pc:docMk/>
            <pc:sldMk cId="3831937827" sldId="321"/>
            <ac:grpSpMk id="34" creationId="{DCFFEC61-3385-415E-AE07-6986CEF90FE8}"/>
          </ac:grpSpMkLst>
        </pc:grpChg>
        <pc:grpChg chg="add del mod">
          <ac:chgData name="Han Hayoung" userId="f390518991b6f693" providerId="LiveId" clId="{B8152BDB-6116-4976-B617-EDA55D225095}" dt="2020-07-14T14:12:52.892" v="19962" actId="478"/>
          <ac:grpSpMkLst>
            <pc:docMk/>
            <pc:sldMk cId="3831937827" sldId="321"/>
            <ac:grpSpMk id="39" creationId="{AAE42C2B-94A3-48AD-B7C2-9575CFFF0C60}"/>
          </ac:grpSpMkLst>
        </pc:grpChg>
      </pc:sldChg>
      <pc:sldChg chg="add del">
        <pc:chgData name="Han Hayoung" userId="f390518991b6f693" providerId="LiveId" clId="{B8152BDB-6116-4976-B617-EDA55D225095}" dt="2020-07-14T13:17:17.623" v="18182" actId="47"/>
        <pc:sldMkLst>
          <pc:docMk/>
          <pc:sldMk cId="3795890724" sldId="322"/>
        </pc:sldMkLst>
      </pc:sldChg>
      <pc:sldChg chg="modSp add mod ord">
        <pc:chgData name="Han Hayoung" userId="f390518991b6f693" providerId="LiveId" clId="{B8152BDB-6116-4976-B617-EDA55D225095}" dt="2020-07-14T12:49:07.575" v="17723"/>
        <pc:sldMkLst>
          <pc:docMk/>
          <pc:sldMk cId="3253300522" sldId="323"/>
        </pc:sldMkLst>
        <pc:spChg chg="mod">
          <ac:chgData name="Han Hayoung" userId="f390518991b6f693" providerId="LiveId" clId="{B8152BDB-6116-4976-B617-EDA55D225095}" dt="2020-07-14T12:49:07.575" v="17723"/>
          <ac:spMkLst>
            <pc:docMk/>
            <pc:sldMk cId="3253300522" sldId="323"/>
            <ac:spMk id="23" creationId="{35108A98-7B43-4D4B-9DC1-BFB7B3B31900}"/>
          </ac:spMkLst>
        </pc:spChg>
      </pc:sldChg>
      <pc:sldChg chg="modSp add mod ord">
        <pc:chgData name="Han Hayoung" userId="f390518991b6f693" providerId="LiveId" clId="{B8152BDB-6116-4976-B617-EDA55D225095}" dt="2020-07-14T13:17:47.900" v="18226" actId="20577"/>
        <pc:sldMkLst>
          <pc:docMk/>
          <pc:sldMk cId="4069701447" sldId="324"/>
        </pc:sldMkLst>
        <pc:spChg chg="mod">
          <ac:chgData name="Han Hayoung" userId="f390518991b6f693" providerId="LiveId" clId="{B8152BDB-6116-4976-B617-EDA55D225095}" dt="2020-07-14T13:17:47.900" v="18226" actId="20577"/>
          <ac:spMkLst>
            <pc:docMk/>
            <pc:sldMk cId="4069701447" sldId="324"/>
            <ac:spMk id="23" creationId="{35108A98-7B43-4D4B-9DC1-BFB7B3B31900}"/>
          </ac:spMkLst>
        </pc:spChg>
      </pc:sldChg>
      <pc:sldChg chg="modSp add mod ord">
        <pc:chgData name="Han Hayoung" userId="f390518991b6f693" providerId="LiveId" clId="{B8152BDB-6116-4976-B617-EDA55D225095}" dt="2020-07-14T13:17:44.278" v="18222" actId="20577"/>
        <pc:sldMkLst>
          <pc:docMk/>
          <pc:sldMk cId="2137269822" sldId="325"/>
        </pc:sldMkLst>
        <pc:spChg chg="mod">
          <ac:chgData name="Han Hayoung" userId="f390518991b6f693" providerId="LiveId" clId="{B8152BDB-6116-4976-B617-EDA55D225095}" dt="2020-07-14T13:17:44.278" v="18222" actId="20577"/>
          <ac:spMkLst>
            <pc:docMk/>
            <pc:sldMk cId="2137269822" sldId="325"/>
            <ac:spMk id="23" creationId="{35108A98-7B43-4D4B-9DC1-BFB7B3B31900}"/>
          </ac:spMkLst>
        </pc:spChg>
      </pc:sldChg>
      <pc:sldChg chg="modSp add mod ord">
        <pc:chgData name="Han Hayoung" userId="f390518991b6f693" providerId="LiveId" clId="{B8152BDB-6116-4976-B617-EDA55D225095}" dt="2020-07-14T13:50:13.595" v="18969"/>
        <pc:sldMkLst>
          <pc:docMk/>
          <pc:sldMk cId="3015721275" sldId="326"/>
        </pc:sldMkLst>
        <pc:spChg chg="mod">
          <ac:chgData name="Han Hayoung" userId="f390518991b6f693" providerId="LiveId" clId="{B8152BDB-6116-4976-B617-EDA55D225095}" dt="2020-07-14T13:50:13.595" v="18969"/>
          <ac:spMkLst>
            <pc:docMk/>
            <pc:sldMk cId="3015721275" sldId="326"/>
            <ac:spMk id="23" creationId="{35108A98-7B43-4D4B-9DC1-BFB7B3B31900}"/>
          </ac:spMkLst>
        </pc:spChg>
      </pc:sldChg>
      <pc:sldChg chg="addSp delSp modSp add mod ord">
        <pc:chgData name="Han Hayoung" userId="f390518991b6f693" providerId="LiveId" clId="{B8152BDB-6116-4976-B617-EDA55D225095}" dt="2020-07-15T11:59:41.858" v="24232" actId="2711"/>
        <pc:sldMkLst>
          <pc:docMk/>
          <pc:sldMk cId="1080667695" sldId="327"/>
        </pc:sldMkLst>
        <pc:spChg chg="mod">
          <ac:chgData name="Han Hayoung" userId="f390518991b6f693" providerId="LiveId" clId="{B8152BDB-6116-4976-B617-EDA55D225095}" dt="2020-07-14T14:14:36.641" v="20048" actId="1076"/>
          <ac:spMkLst>
            <pc:docMk/>
            <pc:sldMk cId="1080667695" sldId="327"/>
            <ac:spMk id="3" creationId="{E3DE0FFC-1312-497E-8BDC-EDF7531F8E6A}"/>
          </ac:spMkLst>
        </pc:spChg>
        <pc:spChg chg="mod">
          <ac:chgData name="Han Hayoung" userId="f390518991b6f693" providerId="LiveId" clId="{B8152BDB-6116-4976-B617-EDA55D225095}" dt="2020-07-14T14:14:33.619" v="20046" actId="1076"/>
          <ac:spMkLst>
            <pc:docMk/>
            <pc:sldMk cId="1080667695" sldId="327"/>
            <ac:spMk id="4" creationId="{A21EE276-CE9B-4818-9C91-02DD898D0618}"/>
          </ac:spMkLst>
        </pc:spChg>
        <pc:spChg chg="add mod">
          <ac:chgData name="Han Hayoung" userId="f390518991b6f693" providerId="LiveId" clId="{B8152BDB-6116-4976-B617-EDA55D225095}" dt="2020-07-15T11:59:41.858" v="24232" actId="2711"/>
          <ac:spMkLst>
            <pc:docMk/>
            <pc:sldMk cId="1080667695" sldId="327"/>
            <ac:spMk id="5" creationId="{D9E48F9E-8E7D-4EF4-B26E-157CAACACEA0}"/>
          </ac:spMkLst>
        </pc:spChg>
        <pc:spChg chg="mod">
          <ac:chgData name="Han Hayoung" userId="f390518991b6f693" providerId="LiveId" clId="{B8152BDB-6116-4976-B617-EDA55D225095}" dt="2020-07-15T05:06:20.342" v="23530" actId="1076"/>
          <ac:spMkLst>
            <pc:docMk/>
            <pc:sldMk cId="1080667695" sldId="327"/>
            <ac:spMk id="8" creationId="{10E01EAF-F6BE-4068-8165-BE63F0D68FB4}"/>
          </ac:spMkLst>
        </pc:spChg>
        <pc:spChg chg="del mod">
          <ac:chgData name="Han Hayoung" userId="f390518991b6f693" providerId="LiveId" clId="{B8152BDB-6116-4976-B617-EDA55D225095}" dt="2020-07-14T14:14:42.126" v="20051" actId="478"/>
          <ac:spMkLst>
            <pc:docMk/>
            <pc:sldMk cId="1080667695" sldId="327"/>
            <ac:spMk id="23" creationId="{35108A98-7B43-4D4B-9DC1-BFB7B3B31900}"/>
          </ac:spMkLst>
        </pc:spChg>
      </pc:sldChg>
      <pc:sldChg chg="modSp add mod">
        <pc:chgData name="Han Hayoung" userId="f390518991b6f693" providerId="LiveId" clId="{B8152BDB-6116-4976-B617-EDA55D225095}" dt="2020-07-15T05:31:32.750" v="24054" actId="113"/>
        <pc:sldMkLst>
          <pc:docMk/>
          <pc:sldMk cId="4267206554" sldId="328"/>
        </pc:sldMkLst>
        <pc:spChg chg="mod">
          <ac:chgData name="Han Hayoung" userId="f390518991b6f693" providerId="LiveId" clId="{B8152BDB-6116-4976-B617-EDA55D225095}" dt="2020-07-15T05:31:32.750" v="24054" actId="113"/>
          <ac:spMkLst>
            <pc:docMk/>
            <pc:sldMk cId="4267206554" sldId="328"/>
            <ac:spMk id="3" creationId="{C3134942-3A0B-49E3-8FF8-5D8786AD8CD5}"/>
          </ac:spMkLst>
        </pc:spChg>
      </pc:sldChg>
      <pc:sldChg chg="addSp delSp modSp add mod">
        <pc:chgData name="Han Hayoung" userId="f390518991b6f693" providerId="LiveId" clId="{B8152BDB-6116-4976-B617-EDA55D225095}" dt="2020-07-14T14:24:24.461" v="20498" actId="1076"/>
        <pc:sldMkLst>
          <pc:docMk/>
          <pc:sldMk cId="2895079946" sldId="329"/>
        </pc:sldMkLst>
        <pc:spChg chg="add mod">
          <ac:chgData name="Han Hayoung" userId="f390518991b6f693" providerId="LiveId" clId="{B8152BDB-6116-4976-B617-EDA55D225095}" dt="2020-07-14T14:24:24.461" v="20498" actId="1076"/>
          <ac:spMkLst>
            <pc:docMk/>
            <pc:sldMk cId="2895079946" sldId="329"/>
            <ac:spMk id="2" creationId="{6157750A-B21F-4C5D-BB0C-D004F0A0F7B9}"/>
          </ac:spMkLst>
        </pc:spChg>
        <pc:spChg chg="del mod">
          <ac:chgData name="Han Hayoung" userId="f390518991b6f693" providerId="LiveId" clId="{B8152BDB-6116-4976-B617-EDA55D225095}" dt="2020-07-14T14:18:14.315" v="20231" actId="478"/>
          <ac:spMkLst>
            <pc:docMk/>
            <pc:sldMk cId="2895079946" sldId="329"/>
            <ac:spMk id="8" creationId="{6E3D0AE9-69CF-4730-9A60-67BA63C7A256}"/>
          </ac:spMkLst>
        </pc:spChg>
        <pc:spChg chg="mod">
          <ac:chgData name="Han Hayoung" userId="f390518991b6f693" providerId="LiveId" clId="{B8152BDB-6116-4976-B617-EDA55D225095}" dt="2020-07-14T14:22:54.166" v="20407" actId="20577"/>
          <ac:spMkLst>
            <pc:docMk/>
            <pc:sldMk cId="2895079946" sldId="329"/>
            <ac:spMk id="10" creationId="{8FDC3D83-5AF8-491B-A1EB-5C7B5E50EF61}"/>
          </ac:spMkLst>
        </pc:spChg>
        <pc:spChg chg="add mod">
          <ac:chgData name="Han Hayoung" userId="f390518991b6f693" providerId="LiveId" clId="{B8152BDB-6116-4976-B617-EDA55D225095}" dt="2020-07-14T14:18:00.730" v="20227"/>
          <ac:spMkLst>
            <pc:docMk/>
            <pc:sldMk cId="2895079946" sldId="329"/>
            <ac:spMk id="16" creationId="{AA61AA43-36B4-4C76-B3D9-DD61D06664F4}"/>
          </ac:spMkLst>
        </pc:spChg>
        <pc:picChg chg="del mod">
          <ac:chgData name="Han Hayoung" userId="f390518991b6f693" providerId="LiveId" clId="{B8152BDB-6116-4976-B617-EDA55D225095}" dt="2020-07-14T14:17:51.294" v="20225" actId="478"/>
          <ac:picMkLst>
            <pc:docMk/>
            <pc:sldMk cId="2895079946" sldId="329"/>
            <ac:picMk id="6" creationId="{12CC1F1A-4306-40FB-8B1E-053BACE2FDFA}"/>
          </ac:picMkLst>
        </pc:picChg>
      </pc:sldChg>
      <pc:sldChg chg="addSp delSp modSp add mod">
        <pc:chgData name="Han Hayoung" userId="f390518991b6f693" providerId="LiveId" clId="{B8152BDB-6116-4976-B617-EDA55D225095}" dt="2020-07-16T01:18:34.117" v="24243" actId="164"/>
        <pc:sldMkLst>
          <pc:docMk/>
          <pc:sldMk cId="3370280871" sldId="330"/>
        </pc:sldMkLst>
        <pc:spChg chg="del">
          <ac:chgData name="Han Hayoung" userId="f390518991b6f693" providerId="LiveId" clId="{B8152BDB-6116-4976-B617-EDA55D225095}" dt="2020-07-15T02:19:54.606" v="22328" actId="478"/>
          <ac:spMkLst>
            <pc:docMk/>
            <pc:sldMk cId="3370280871" sldId="330"/>
            <ac:spMk id="2" creationId="{5DB505C4-5713-4341-B3B4-A289A4F3B46F}"/>
          </ac:spMkLst>
        </pc:spChg>
        <pc:spChg chg="mod">
          <ac:chgData name="Han Hayoung" userId="f390518991b6f693" providerId="LiveId" clId="{B8152BDB-6116-4976-B617-EDA55D225095}" dt="2020-07-16T01:18:34.117" v="24243" actId="164"/>
          <ac:spMkLst>
            <pc:docMk/>
            <pc:sldMk cId="3370280871" sldId="330"/>
            <ac:spMk id="8" creationId="{59A39087-C0FF-4082-B7B9-23F14A3A1BE5}"/>
          </ac:spMkLst>
        </pc:spChg>
        <pc:spChg chg="del mod">
          <ac:chgData name="Han Hayoung" userId="f390518991b6f693" providerId="LiveId" clId="{B8152BDB-6116-4976-B617-EDA55D225095}" dt="2020-07-15T02:19:54.606" v="22330"/>
          <ac:spMkLst>
            <pc:docMk/>
            <pc:sldMk cId="3370280871" sldId="330"/>
            <ac:spMk id="11" creationId="{9EC41FCF-833A-4DCA-9D7D-14557CF73FF4}"/>
          </ac:spMkLst>
        </pc:spChg>
        <pc:spChg chg="mod">
          <ac:chgData name="Han Hayoung" userId="f390518991b6f693" providerId="LiveId" clId="{B8152BDB-6116-4976-B617-EDA55D225095}" dt="2020-07-16T01:18:34.117" v="24243" actId="164"/>
          <ac:spMkLst>
            <pc:docMk/>
            <pc:sldMk cId="3370280871" sldId="330"/>
            <ac:spMk id="12" creationId="{E1C7ACF6-3383-419D-9B84-C7D37D71A455}"/>
          </ac:spMkLst>
        </pc:spChg>
        <pc:spChg chg="mod">
          <ac:chgData name="Han Hayoung" userId="f390518991b6f693" providerId="LiveId" clId="{B8152BDB-6116-4976-B617-EDA55D225095}" dt="2020-07-15T02:19:59.793" v="22333" actId="1036"/>
          <ac:spMkLst>
            <pc:docMk/>
            <pc:sldMk cId="3370280871" sldId="330"/>
            <ac:spMk id="13" creationId="{DF5B5349-D7C9-41BA-A337-E52632A0A234}"/>
          </ac:spMkLst>
        </pc:spChg>
        <pc:spChg chg="mod">
          <ac:chgData name="Han Hayoung" userId="f390518991b6f693" providerId="LiveId" clId="{B8152BDB-6116-4976-B617-EDA55D225095}" dt="2020-07-16T01:18:34.117" v="24243" actId="164"/>
          <ac:spMkLst>
            <pc:docMk/>
            <pc:sldMk cId="3370280871" sldId="330"/>
            <ac:spMk id="19" creationId="{267598CF-DDEA-49EA-B242-780F96254D44}"/>
          </ac:spMkLst>
        </pc:spChg>
        <pc:grpChg chg="add mod">
          <ac:chgData name="Han Hayoung" userId="f390518991b6f693" providerId="LiveId" clId="{B8152BDB-6116-4976-B617-EDA55D225095}" dt="2020-07-16T01:18:34.117" v="24243" actId="164"/>
          <ac:grpSpMkLst>
            <pc:docMk/>
            <pc:sldMk cId="3370280871" sldId="330"/>
            <ac:grpSpMk id="2" creationId="{E68E0ACC-A215-46DB-AF30-E7F0F8BA1265}"/>
          </ac:grpSpMkLst>
        </pc:grpChg>
        <pc:picChg chg="mod">
          <ac:chgData name="Han Hayoung" userId="f390518991b6f693" providerId="LiveId" clId="{B8152BDB-6116-4976-B617-EDA55D225095}" dt="2020-07-16T01:18:34.117" v="24243" actId="164"/>
          <ac:picMkLst>
            <pc:docMk/>
            <pc:sldMk cId="3370280871" sldId="330"/>
            <ac:picMk id="6" creationId="{0736CD6C-451A-4EB8-937B-BFEBB2250C48}"/>
          </ac:picMkLst>
        </pc:picChg>
        <pc:cxnChg chg="mod">
          <ac:chgData name="Han Hayoung" userId="f390518991b6f693" providerId="LiveId" clId="{B8152BDB-6116-4976-B617-EDA55D225095}" dt="2020-07-16T01:18:34.117" v="24243" actId="164"/>
          <ac:cxnSpMkLst>
            <pc:docMk/>
            <pc:sldMk cId="3370280871" sldId="330"/>
            <ac:cxnSpMk id="10" creationId="{22B093AF-CDFB-4599-B3CD-78B1A30B6D5E}"/>
          </ac:cxnSpMkLst>
        </pc:cxnChg>
      </pc:sldChg>
      <pc:sldChg chg="addSp delSp modSp add mod">
        <pc:chgData name="Han Hayoung" userId="f390518991b6f693" providerId="LiveId" clId="{B8152BDB-6116-4976-B617-EDA55D225095}" dt="2020-07-15T05:29:49.528" v="24018" actId="21"/>
        <pc:sldMkLst>
          <pc:docMk/>
          <pc:sldMk cId="1344145778" sldId="331"/>
        </pc:sldMkLst>
        <pc:spChg chg="mod">
          <ac:chgData name="Han Hayoung" userId="f390518991b6f693" providerId="LiveId" clId="{B8152BDB-6116-4976-B617-EDA55D225095}" dt="2020-07-15T01:23:57.763" v="21240"/>
          <ac:spMkLst>
            <pc:docMk/>
            <pc:sldMk cId="1344145778" sldId="331"/>
            <ac:spMk id="12" creationId="{28447B93-A9BC-4348-BF7C-387C1843E9AA}"/>
          </ac:spMkLst>
        </pc:spChg>
        <pc:spChg chg="add mod">
          <ac:chgData name="Han Hayoung" userId="f390518991b6f693" providerId="LiveId" clId="{B8152BDB-6116-4976-B617-EDA55D225095}" dt="2020-07-15T05:29:46.723" v="24016" actId="1035"/>
          <ac:spMkLst>
            <pc:docMk/>
            <pc:sldMk cId="1344145778" sldId="331"/>
            <ac:spMk id="13" creationId="{682502C2-20EE-4E43-87D4-A0808E61F608}"/>
          </ac:spMkLst>
        </pc:spChg>
        <pc:spChg chg="add mod">
          <ac:chgData name="Han Hayoung" userId="f390518991b6f693" providerId="LiveId" clId="{B8152BDB-6116-4976-B617-EDA55D225095}" dt="2020-07-15T01:24:19.809" v="21241"/>
          <ac:spMkLst>
            <pc:docMk/>
            <pc:sldMk cId="1344145778" sldId="331"/>
            <ac:spMk id="14" creationId="{B0FC1567-7BCC-4BE0-9680-21562DD89906}"/>
          </ac:spMkLst>
        </pc:spChg>
        <pc:spChg chg="add del mod">
          <ac:chgData name="Han Hayoung" userId="f390518991b6f693" providerId="LiveId" clId="{B8152BDB-6116-4976-B617-EDA55D225095}" dt="2020-07-15T05:29:49.528" v="24018" actId="21"/>
          <ac:spMkLst>
            <pc:docMk/>
            <pc:sldMk cId="1344145778" sldId="331"/>
            <ac:spMk id="15" creationId="{41E5B97F-7543-440F-B1A8-333687929F5D}"/>
          </ac:spMkLst>
        </pc:spChg>
        <pc:picChg chg="add mod">
          <ac:chgData name="Han Hayoung" userId="f390518991b6f693" providerId="LiveId" clId="{B8152BDB-6116-4976-B617-EDA55D225095}" dt="2020-07-15T01:24:19.809" v="21241"/>
          <ac:picMkLst>
            <pc:docMk/>
            <pc:sldMk cId="1344145778" sldId="331"/>
            <ac:picMk id="9" creationId="{59E00713-DF2B-4B74-9BA4-BB17F823281F}"/>
          </ac:picMkLst>
        </pc:picChg>
      </pc:sldChg>
      <pc:sldChg chg="addSp delSp modSp add mod">
        <pc:chgData name="Han Hayoung" userId="f390518991b6f693" providerId="LiveId" clId="{B8152BDB-6116-4976-B617-EDA55D225095}" dt="2020-07-15T05:30:03.255" v="24024" actId="1035"/>
        <pc:sldMkLst>
          <pc:docMk/>
          <pc:sldMk cId="3709217082" sldId="332"/>
        </pc:sldMkLst>
        <pc:spChg chg="del">
          <ac:chgData name="Han Hayoung" userId="f390518991b6f693" providerId="LiveId" clId="{B8152BDB-6116-4976-B617-EDA55D225095}" dt="2020-07-15T01:24:39.325" v="21243" actId="478"/>
          <ac:spMkLst>
            <pc:docMk/>
            <pc:sldMk cId="3709217082" sldId="332"/>
            <ac:spMk id="13" creationId="{682502C2-20EE-4E43-87D4-A0808E61F608}"/>
          </ac:spMkLst>
        </pc:spChg>
        <pc:spChg chg="del">
          <ac:chgData name="Han Hayoung" userId="f390518991b6f693" providerId="LiveId" clId="{B8152BDB-6116-4976-B617-EDA55D225095}" dt="2020-07-15T01:24:39.325" v="21243" actId="478"/>
          <ac:spMkLst>
            <pc:docMk/>
            <pc:sldMk cId="3709217082" sldId="332"/>
            <ac:spMk id="14" creationId="{B0FC1567-7BCC-4BE0-9680-21562DD89906}"/>
          </ac:spMkLst>
        </pc:spChg>
        <pc:spChg chg="add mod">
          <ac:chgData name="Han Hayoung" userId="f390518991b6f693" providerId="LiveId" clId="{B8152BDB-6116-4976-B617-EDA55D225095}" dt="2020-07-15T01:24:57.533" v="21244"/>
          <ac:spMkLst>
            <pc:docMk/>
            <pc:sldMk cId="3709217082" sldId="332"/>
            <ac:spMk id="15" creationId="{1FA9C2B8-04C6-4D84-9B3B-81374882D116}"/>
          </ac:spMkLst>
        </pc:spChg>
        <pc:spChg chg="add mod">
          <ac:chgData name="Han Hayoung" userId="f390518991b6f693" providerId="LiveId" clId="{B8152BDB-6116-4976-B617-EDA55D225095}" dt="2020-07-15T05:30:03.255" v="24024" actId="1035"/>
          <ac:spMkLst>
            <pc:docMk/>
            <pc:sldMk cId="3709217082" sldId="332"/>
            <ac:spMk id="17" creationId="{B4BC0AF0-E573-49DB-B7F5-D758330AAF2D}"/>
          </ac:spMkLst>
        </pc:spChg>
        <pc:picChg chg="del">
          <ac:chgData name="Han Hayoung" userId="f390518991b6f693" providerId="LiveId" clId="{B8152BDB-6116-4976-B617-EDA55D225095}" dt="2020-07-15T01:24:39.325" v="21243" actId="478"/>
          <ac:picMkLst>
            <pc:docMk/>
            <pc:sldMk cId="3709217082" sldId="332"/>
            <ac:picMk id="9" creationId="{59E00713-DF2B-4B74-9BA4-BB17F823281F}"/>
          </ac:picMkLst>
        </pc:picChg>
        <pc:picChg chg="add mod">
          <ac:chgData name="Han Hayoung" userId="f390518991b6f693" providerId="LiveId" clId="{B8152BDB-6116-4976-B617-EDA55D225095}" dt="2020-07-15T01:24:57.533" v="21244"/>
          <ac:picMkLst>
            <pc:docMk/>
            <pc:sldMk cId="3709217082" sldId="332"/>
            <ac:picMk id="16" creationId="{FEFF1315-2C3E-4E18-A35E-44D615C7E283}"/>
          </ac:picMkLst>
        </pc:picChg>
      </pc:sldChg>
      <pc:sldChg chg="addSp delSp modSp add mod">
        <pc:chgData name="Han Hayoung" userId="f390518991b6f693" providerId="LiveId" clId="{B8152BDB-6116-4976-B617-EDA55D225095}" dt="2020-07-16T01:18:24.343" v="24242" actId="164"/>
        <pc:sldMkLst>
          <pc:docMk/>
          <pc:sldMk cId="1030688673" sldId="333"/>
        </pc:sldMkLst>
        <pc:spChg chg="del mod ord">
          <ac:chgData name="Han Hayoung" userId="f390518991b6f693" providerId="LiveId" clId="{B8152BDB-6116-4976-B617-EDA55D225095}" dt="2020-07-15T02:15:40.643" v="22268"/>
          <ac:spMkLst>
            <pc:docMk/>
            <pc:sldMk cId="1030688673" sldId="333"/>
            <ac:spMk id="2" creationId="{5DB505C4-5713-4341-B3B4-A289A4F3B46F}"/>
          </ac:spMkLst>
        </pc:spChg>
        <pc:spChg chg="del">
          <ac:chgData name="Han Hayoung" userId="f390518991b6f693" providerId="LiveId" clId="{B8152BDB-6116-4976-B617-EDA55D225095}" dt="2020-07-15T02:13:40.547" v="22223" actId="478"/>
          <ac:spMkLst>
            <pc:docMk/>
            <pc:sldMk cId="1030688673" sldId="333"/>
            <ac:spMk id="5" creationId="{3B9CAC7B-3A98-4F32-B984-4143F0793FEB}"/>
          </ac:spMkLst>
        </pc:spChg>
        <pc:spChg chg="add mod">
          <ac:chgData name="Han Hayoung" userId="f390518991b6f693" providerId="LiveId" clId="{B8152BDB-6116-4976-B617-EDA55D225095}" dt="2020-07-16T01:18:24.343" v="24242" actId="164"/>
          <ac:spMkLst>
            <pc:docMk/>
            <pc:sldMk cId="1030688673" sldId="333"/>
            <ac:spMk id="7" creationId="{2107C1FF-4635-444F-97CD-067D712A3D72}"/>
          </ac:spMkLst>
        </pc:spChg>
        <pc:spChg chg="del">
          <ac:chgData name="Han Hayoung" userId="f390518991b6f693" providerId="LiveId" clId="{B8152BDB-6116-4976-B617-EDA55D225095}" dt="2020-07-15T02:13:37.742" v="22222" actId="478"/>
          <ac:spMkLst>
            <pc:docMk/>
            <pc:sldMk cId="1030688673" sldId="333"/>
            <ac:spMk id="8" creationId="{59A39087-C0FF-4082-B7B9-23F14A3A1BE5}"/>
          </ac:spMkLst>
        </pc:spChg>
        <pc:spChg chg="del">
          <ac:chgData name="Han Hayoung" userId="f390518991b6f693" providerId="LiveId" clId="{B8152BDB-6116-4976-B617-EDA55D225095}" dt="2020-07-15T02:14:59.946" v="22242" actId="478"/>
          <ac:spMkLst>
            <pc:docMk/>
            <pc:sldMk cId="1030688673" sldId="333"/>
            <ac:spMk id="11" creationId="{9EC41FCF-833A-4DCA-9D7D-14557CF73FF4}"/>
          </ac:spMkLst>
        </pc:spChg>
        <pc:spChg chg="mod">
          <ac:chgData name="Han Hayoung" userId="f390518991b6f693" providerId="LiveId" clId="{B8152BDB-6116-4976-B617-EDA55D225095}" dt="2020-07-16T01:18:24.343" v="24242" actId="164"/>
          <ac:spMkLst>
            <pc:docMk/>
            <pc:sldMk cId="1030688673" sldId="333"/>
            <ac:spMk id="12" creationId="{38AD4E11-337A-4CFF-AB99-16C284687C65}"/>
          </ac:spMkLst>
        </pc:spChg>
        <pc:spChg chg="del">
          <ac:chgData name="Han Hayoung" userId="f390518991b6f693" providerId="LiveId" clId="{B8152BDB-6116-4976-B617-EDA55D225095}" dt="2020-07-15T02:13:37.742" v="22222" actId="478"/>
          <ac:spMkLst>
            <pc:docMk/>
            <pc:sldMk cId="1030688673" sldId="333"/>
            <ac:spMk id="12" creationId="{E1C7ACF6-3383-419D-9B84-C7D37D71A455}"/>
          </ac:spMkLst>
        </pc:spChg>
        <pc:spChg chg="del">
          <ac:chgData name="Han Hayoung" userId="f390518991b6f693" providerId="LiveId" clId="{B8152BDB-6116-4976-B617-EDA55D225095}" dt="2020-07-15T02:13:37.742" v="22222" actId="478"/>
          <ac:spMkLst>
            <pc:docMk/>
            <pc:sldMk cId="1030688673" sldId="333"/>
            <ac:spMk id="14" creationId="{EBECBF06-8EED-4D1C-B0D3-ABB0ABBCDEB0}"/>
          </ac:spMkLst>
        </pc:spChg>
        <pc:spChg chg="add mod">
          <ac:chgData name="Han Hayoung" userId="f390518991b6f693" providerId="LiveId" clId="{B8152BDB-6116-4976-B617-EDA55D225095}" dt="2020-07-16T01:18:24.343" v="24242" actId="164"/>
          <ac:spMkLst>
            <pc:docMk/>
            <pc:sldMk cId="1030688673" sldId="333"/>
            <ac:spMk id="19" creationId="{F4A23875-405E-4CCB-99D7-C9850E67B9A3}"/>
          </ac:spMkLst>
        </pc:spChg>
        <pc:grpChg chg="add mod">
          <ac:chgData name="Han Hayoung" userId="f390518991b6f693" providerId="LiveId" clId="{B8152BDB-6116-4976-B617-EDA55D225095}" dt="2020-07-16T01:18:24.343" v="24242" actId="164"/>
          <ac:grpSpMkLst>
            <pc:docMk/>
            <pc:sldMk cId="1030688673" sldId="333"/>
            <ac:grpSpMk id="2" creationId="{5B71A8FB-6A06-41E9-84E6-EDB9C3BB4E44}"/>
          </ac:grpSpMkLst>
        </pc:grpChg>
        <pc:picChg chg="add mod modCrop">
          <ac:chgData name="Han Hayoung" userId="f390518991b6f693" providerId="LiveId" clId="{B8152BDB-6116-4976-B617-EDA55D225095}" dt="2020-07-16T01:18:24.343" v="24242" actId="164"/>
          <ac:picMkLst>
            <pc:docMk/>
            <pc:sldMk cId="1030688673" sldId="333"/>
            <ac:picMk id="4" creationId="{EC583C4B-5AED-4B24-87B5-988B87C05C62}"/>
          </ac:picMkLst>
        </pc:picChg>
        <pc:picChg chg="del">
          <ac:chgData name="Han Hayoung" userId="f390518991b6f693" providerId="LiveId" clId="{B8152BDB-6116-4976-B617-EDA55D225095}" dt="2020-07-15T02:13:37.742" v="22222" actId="478"/>
          <ac:picMkLst>
            <pc:docMk/>
            <pc:sldMk cId="1030688673" sldId="333"/>
            <ac:picMk id="6" creationId="{0736CD6C-451A-4EB8-937B-BFEBB2250C48}"/>
          </ac:picMkLst>
        </pc:picChg>
        <pc:cxnChg chg="del mod">
          <ac:chgData name="Han Hayoung" userId="f390518991b6f693" providerId="LiveId" clId="{B8152BDB-6116-4976-B617-EDA55D225095}" dt="2020-07-15T02:13:37.742" v="22222" actId="478"/>
          <ac:cxnSpMkLst>
            <pc:docMk/>
            <pc:sldMk cId="1030688673" sldId="333"/>
            <ac:cxnSpMk id="10" creationId="{22B093AF-CDFB-4599-B3CD-78B1A30B6D5E}"/>
          </ac:cxnSpMkLst>
        </pc:cxnChg>
        <pc:cxnChg chg="add del mod">
          <ac:chgData name="Han Hayoung" userId="f390518991b6f693" providerId="LiveId" clId="{B8152BDB-6116-4976-B617-EDA55D225095}" dt="2020-07-15T02:17:49.611" v="22302" actId="478"/>
          <ac:cxnSpMkLst>
            <pc:docMk/>
            <pc:sldMk cId="1030688673" sldId="333"/>
            <ac:cxnSpMk id="21" creationId="{1D84B5E5-DBAC-4C5E-92D8-D3951E533FAF}"/>
          </ac:cxnSpMkLst>
        </pc:cxnChg>
        <pc:cxnChg chg="add del mod">
          <ac:chgData name="Han Hayoung" userId="f390518991b6f693" providerId="LiveId" clId="{B8152BDB-6116-4976-B617-EDA55D225095}" dt="2020-07-15T02:18:07.062" v="22305" actId="478"/>
          <ac:cxnSpMkLst>
            <pc:docMk/>
            <pc:sldMk cId="1030688673" sldId="333"/>
            <ac:cxnSpMk id="23" creationId="{6D43B1DB-538D-4B69-9B56-8C09D795EF1F}"/>
          </ac:cxnSpMkLst>
        </pc:cxnChg>
        <pc:cxnChg chg="add del mod">
          <ac:chgData name="Han Hayoung" userId="f390518991b6f693" providerId="LiveId" clId="{B8152BDB-6116-4976-B617-EDA55D225095}" dt="2020-07-15T02:19:26.513" v="22318" actId="478"/>
          <ac:cxnSpMkLst>
            <pc:docMk/>
            <pc:sldMk cId="1030688673" sldId="333"/>
            <ac:cxnSpMk id="25" creationId="{0A484191-F334-442E-BC44-5E9D55C938A3}"/>
          </ac:cxnSpMkLst>
        </pc:cxnChg>
        <pc:cxnChg chg="add mod">
          <ac:chgData name="Han Hayoung" userId="f390518991b6f693" providerId="LiveId" clId="{B8152BDB-6116-4976-B617-EDA55D225095}" dt="2020-07-16T01:18:24.343" v="24242" actId="164"/>
          <ac:cxnSpMkLst>
            <pc:docMk/>
            <pc:sldMk cId="1030688673" sldId="333"/>
            <ac:cxnSpMk id="27" creationId="{E63797C4-D935-4DF4-8BC3-905A1180A0C3}"/>
          </ac:cxnSpMkLst>
        </pc:cxnChg>
      </pc:sldChg>
      <pc:sldChg chg="modSp add mod ord">
        <pc:chgData name="Han Hayoung" userId="f390518991b6f693" providerId="LiveId" clId="{B8152BDB-6116-4976-B617-EDA55D225095}" dt="2020-07-15T07:27:52.870" v="24231" actId="20577"/>
        <pc:sldMkLst>
          <pc:docMk/>
          <pc:sldMk cId="3144620974" sldId="334"/>
        </pc:sldMkLst>
        <pc:spChg chg="mod">
          <ac:chgData name="Han Hayoung" userId="f390518991b6f693" providerId="LiveId" clId="{B8152BDB-6116-4976-B617-EDA55D225095}" dt="2020-07-15T07:27:52.870" v="24231" actId="20577"/>
          <ac:spMkLst>
            <pc:docMk/>
            <pc:sldMk cId="3144620974" sldId="334"/>
            <ac:spMk id="12" creationId="{71D5AF3D-5E60-4FF9-AAC1-FC52F4D11B3E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FE44F5-F055-4EE6-B164-644F66408BE3}" type="doc">
      <dgm:prSet loTypeId="urn:microsoft.com/office/officeart/2005/8/layout/matrix1" loCatId="matrix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FFF765F5-ED37-4CFC-982F-2398538B29EA}">
      <dgm:prSet phldrT="[텍스트]" custT="1"/>
      <dgm:spPr>
        <a:solidFill>
          <a:srgbClr val="FFD966"/>
        </a:solidFill>
      </dgm:spPr>
      <dgm:t>
        <a:bodyPr/>
        <a:lstStyle/>
        <a:p>
          <a:pPr latinLnBrk="1"/>
          <a:r>
            <a: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rPr>
            <a:t>역할분담</a:t>
          </a:r>
        </a:p>
      </dgm:t>
    </dgm:pt>
    <dgm:pt modelId="{F08FC32E-3E65-424A-9D48-97C247E7126D}" type="parTrans" cxnId="{3D9B02ED-E367-4E6C-8D91-1A2269F6894C}">
      <dgm:prSet/>
      <dgm:spPr/>
      <dgm:t>
        <a:bodyPr/>
        <a:lstStyle/>
        <a:p>
          <a:pPr latinLnBrk="1"/>
          <a:endParaRPr lang="ko-KR" altLang="en-US"/>
        </a:p>
      </dgm:t>
    </dgm:pt>
    <dgm:pt modelId="{9AC917FA-ED9F-4670-A769-06E31513A091}" type="sibTrans" cxnId="{3D9B02ED-E367-4E6C-8D91-1A2269F6894C}">
      <dgm:prSet/>
      <dgm:spPr/>
      <dgm:t>
        <a:bodyPr/>
        <a:lstStyle/>
        <a:p>
          <a:pPr latinLnBrk="1"/>
          <a:endParaRPr lang="ko-KR" altLang="en-US"/>
        </a:p>
      </dgm:t>
    </dgm:pt>
    <dgm:pt modelId="{35485040-82B6-47E3-9B45-786BB84A913B}">
      <dgm:prSet phldrT="[텍스트]" custT="1"/>
      <dgm:spPr>
        <a:solidFill>
          <a:srgbClr val="FFF8E4"/>
        </a:solidFill>
        <a:ln w="38100">
          <a:solidFill>
            <a:srgbClr val="FFD966"/>
          </a:solidFill>
        </a:ln>
      </dgm:spPr>
      <dgm:t>
        <a:bodyPr/>
        <a:lstStyle/>
        <a:p>
          <a:pPr algn="ctr" latinLnBrk="1"/>
          <a:endParaRPr lang="en-US" altLang="ko-KR" sz="12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  <a:p>
          <a:pPr algn="r" latinLnBrk="1"/>
          <a:r>
            <a: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rPr>
            <a:t>얼굴 좌표를 이용한 비율 계산 클래스 생성</a:t>
          </a:r>
          <a:r>
            <a:rPr lang="en-US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rPr>
            <a:t> </a:t>
          </a:r>
        </a:p>
        <a:p>
          <a:pPr algn="r" latinLnBrk="1"/>
          <a:r>
            <a: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rPr>
            <a:t>수집된 이미지를 </a:t>
          </a:r>
          <a:r>
            <a:rPr lang="en-US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rPr>
            <a:t>JSON </a:t>
          </a:r>
          <a:r>
            <a: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rPr>
            <a:t>→ </a:t>
          </a:r>
          <a:r>
            <a: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rPr>
            <a:t>DF</a:t>
          </a:r>
          <a:r>
            <a: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rPr>
            <a:t>로 저장</a:t>
          </a:r>
          <a:endParaRPr lang="en-US" altLang="ko-KR" sz="16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  <a:p>
          <a:pPr algn="r" latinLnBrk="1"/>
          <a:r>
            <a: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rPr>
            <a:t>수집된 데이터 시각화 </a:t>
          </a:r>
          <a:r>
            <a: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rPr>
            <a:t>(Radar Chart)</a:t>
          </a:r>
        </a:p>
        <a:p>
          <a:pPr algn="r" latinLnBrk="1"/>
          <a:r>
            <a: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rPr>
            <a:t>재사용 가능한 클래스 생성</a:t>
          </a:r>
          <a:endParaRPr lang="en-US" altLang="ko-KR" sz="16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  <a:p>
          <a:pPr algn="ctr" latinLnBrk="1"/>
          <a:endParaRPr lang="ko-KR" altLang="en-US" sz="12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3BC3D46E-DB6D-416E-845A-207EF4B69750}" type="parTrans" cxnId="{78EEFAD3-40BB-4518-803F-F3AD686C2B7F}">
      <dgm:prSet/>
      <dgm:spPr/>
      <dgm:t>
        <a:bodyPr/>
        <a:lstStyle/>
        <a:p>
          <a:pPr latinLnBrk="1"/>
          <a:endParaRPr lang="ko-KR" altLang="en-US"/>
        </a:p>
      </dgm:t>
    </dgm:pt>
    <dgm:pt modelId="{770E4F70-81CE-49F2-A21F-D6B45E105F09}" type="sibTrans" cxnId="{78EEFAD3-40BB-4518-803F-F3AD686C2B7F}">
      <dgm:prSet/>
      <dgm:spPr/>
      <dgm:t>
        <a:bodyPr/>
        <a:lstStyle/>
        <a:p>
          <a:pPr latinLnBrk="1"/>
          <a:endParaRPr lang="ko-KR" altLang="en-US"/>
        </a:p>
      </dgm:t>
    </dgm:pt>
    <dgm:pt modelId="{190AE600-61C8-4EFD-ABE3-3844FBD440C6}">
      <dgm:prSet phldrT="[텍스트]" custT="1"/>
      <dgm:spPr>
        <a:solidFill>
          <a:srgbClr val="FFF8E4"/>
        </a:solidFill>
        <a:ln w="38100">
          <a:solidFill>
            <a:srgbClr val="FFD966"/>
          </a:solidFill>
        </a:ln>
      </dgm:spPr>
      <dgm:t>
        <a:bodyPr/>
        <a:lstStyle/>
        <a:p>
          <a:pPr algn="l" latinLnBrk="1"/>
          <a:r>
            <a: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rPr>
            <a:t>데이터 수집을 위한 </a:t>
          </a:r>
          <a:r>
            <a: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rPr>
            <a:t>crawling</a:t>
          </a:r>
          <a:r>
            <a: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rPr>
            <a:t> 함수 생성</a:t>
          </a:r>
          <a:r>
            <a:rPr lang="en-US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rPr>
            <a:t> </a:t>
          </a:r>
        </a:p>
        <a:p>
          <a:pPr algn="l" latinLnBrk="1"/>
          <a:r>
            <a: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rPr>
            <a:t>수집된 이미지들의 이목구비 좌표 추출</a:t>
          </a:r>
          <a:endParaRPr lang="en-US" altLang="ko-KR" sz="16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  <a:p>
          <a:pPr algn="l" latinLnBrk="1"/>
          <a:r>
            <a: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rPr>
            <a:t>좌표 추출된 이미지 사이즈 일괄화</a:t>
          </a:r>
          <a:endParaRPr lang="en-US" altLang="ko-KR" sz="16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  <a:p>
          <a:pPr algn="l" latinLnBrk="1"/>
          <a:r>
            <a: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rPr>
            <a:t>어플리케이션 개발</a:t>
          </a:r>
        </a:p>
      </dgm:t>
    </dgm:pt>
    <dgm:pt modelId="{83DB7FD4-DBB9-4170-B902-431FAADAA059}" type="parTrans" cxnId="{A214FAB9-8647-4884-B8EC-21AAA06C95BA}">
      <dgm:prSet/>
      <dgm:spPr/>
      <dgm:t>
        <a:bodyPr/>
        <a:lstStyle/>
        <a:p>
          <a:pPr latinLnBrk="1"/>
          <a:endParaRPr lang="ko-KR" altLang="en-US"/>
        </a:p>
      </dgm:t>
    </dgm:pt>
    <dgm:pt modelId="{7FBB0288-B34D-478F-9599-C0DC0677B953}" type="sibTrans" cxnId="{A214FAB9-8647-4884-B8EC-21AAA06C95BA}">
      <dgm:prSet/>
      <dgm:spPr/>
      <dgm:t>
        <a:bodyPr/>
        <a:lstStyle/>
        <a:p>
          <a:pPr latinLnBrk="1"/>
          <a:endParaRPr lang="ko-KR" altLang="en-US"/>
        </a:p>
      </dgm:t>
    </dgm:pt>
    <dgm:pt modelId="{0126CEA2-0160-4D9F-857C-09381F6545E1}">
      <dgm:prSet phldrT="[텍스트]" custT="1"/>
      <dgm:spPr>
        <a:solidFill>
          <a:srgbClr val="FFF8E4"/>
        </a:solidFill>
        <a:ln w="38100">
          <a:solidFill>
            <a:srgbClr val="FFD966"/>
          </a:solidFill>
        </a:ln>
      </dgm:spPr>
      <dgm:t>
        <a:bodyPr/>
        <a:lstStyle/>
        <a:p>
          <a:pPr algn="r" latinLnBrk="1"/>
          <a:endParaRPr lang="en-US" altLang="ko-KR" sz="16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  <a:p>
          <a:pPr algn="r" latinLnBrk="1"/>
          <a:r>
            <a: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rPr>
            <a:t>수집된 이미지들의 이목구비 좌표 추출</a:t>
          </a:r>
          <a:endParaRPr lang="en-US" altLang="ko-KR" sz="16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  <a:p>
          <a:pPr algn="r" latinLnBrk="1"/>
          <a:r>
            <a: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rPr>
            <a:t>이미지 필터링 및 </a:t>
          </a:r>
          <a:r>
            <a: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rPr>
            <a:t>CSV </a:t>
          </a:r>
          <a:r>
            <a: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rPr>
            <a:t>삭제 함수 생성</a:t>
          </a:r>
          <a:endParaRPr lang="en-US" altLang="ko-KR" sz="16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  <a:p>
          <a:pPr algn="r" latinLnBrk="1"/>
          <a:r>
            <a: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rPr>
            <a:t>함수 내 오류 디버깅</a:t>
          </a:r>
          <a:endParaRPr lang="en-US" altLang="ko-KR" sz="16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  <a:p>
          <a:pPr algn="r" latinLnBrk="1"/>
          <a:r>
            <a: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rPr>
            <a:t>재사용 가능한 클래스 생성</a:t>
          </a:r>
        </a:p>
        <a:p>
          <a:pPr algn="ctr" latinLnBrk="1"/>
          <a:endParaRPr lang="ko-KR" altLang="en-US" sz="1700" dirty="0"/>
        </a:p>
      </dgm:t>
    </dgm:pt>
    <dgm:pt modelId="{AF65688E-1FE8-42A1-9B16-3D7A22E12778}" type="parTrans" cxnId="{6B4A0147-FA36-4917-ADA7-91A41789807D}">
      <dgm:prSet/>
      <dgm:spPr/>
      <dgm:t>
        <a:bodyPr/>
        <a:lstStyle/>
        <a:p>
          <a:pPr latinLnBrk="1"/>
          <a:endParaRPr lang="ko-KR" altLang="en-US"/>
        </a:p>
      </dgm:t>
    </dgm:pt>
    <dgm:pt modelId="{C670EC5B-8BE6-4572-9796-E2BB0065AA2A}" type="sibTrans" cxnId="{6B4A0147-FA36-4917-ADA7-91A41789807D}">
      <dgm:prSet/>
      <dgm:spPr/>
      <dgm:t>
        <a:bodyPr/>
        <a:lstStyle/>
        <a:p>
          <a:pPr latinLnBrk="1"/>
          <a:endParaRPr lang="ko-KR" altLang="en-US"/>
        </a:p>
      </dgm:t>
    </dgm:pt>
    <dgm:pt modelId="{3D942A4F-B999-4765-94A0-1C93F5B016BF}">
      <dgm:prSet phldrT="[텍스트]" custT="1"/>
      <dgm:spPr>
        <a:solidFill>
          <a:srgbClr val="FFF8E4"/>
        </a:solidFill>
        <a:ln w="38100">
          <a:solidFill>
            <a:srgbClr val="FFD966"/>
          </a:solidFill>
        </a:ln>
      </dgm:spPr>
      <dgm:t>
        <a:bodyPr/>
        <a:lstStyle/>
        <a:p>
          <a:pPr algn="l" latinLnBrk="1"/>
          <a:r>
            <a: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rPr>
            <a:t>필터링 된 이미지 삭제 함수 생성</a:t>
          </a:r>
          <a:r>
            <a:rPr lang="en-US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rPr>
            <a:t> </a:t>
          </a:r>
        </a:p>
        <a:p>
          <a:pPr algn="l" latinLnBrk="1"/>
          <a:r>
            <a: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rPr>
            <a:t>이미지 화질 개선</a:t>
          </a:r>
          <a:r>
            <a:rPr lang="en-US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rPr>
            <a:t> (Super Resolution)</a:t>
          </a:r>
        </a:p>
        <a:p>
          <a:pPr algn="l" latinLnBrk="1"/>
          <a:r>
            <a: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rPr>
            <a:t>수집된 데이터 시각화 </a:t>
          </a:r>
          <a:r>
            <a: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rPr>
            <a:t>(Radar Chart)</a:t>
          </a:r>
        </a:p>
        <a:p>
          <a:pPr algn="l" latinLnBrk="1"/>
          <a:r>
            <a: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rPr>
            <a:t>함수 내 오류 디버깅</a:t>
          </a:r>
          <a:endParaRPr lang="en-US" altLang="ko-KR" sz="16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4D3C691E-D77B-409E-98D1-D9DB4FB31D8B}" type="parTrans" cxnId="{C8E2782B-F5C1-4DAD-A09B-1DE76A2BA133}">
      <dgm:prSet/>
      <dgm:spPr/>
      <dgm:t>
        <a:bodyPr/>
        <a:lstStyle/>
        <a:p>
          <a:pPr latinLnBrk="1"/>
          <a:endParaRPr lang="ko-KR" altLang="en-US"/>
        </a:p>
      </dgm:t>
    </dgm:pt>
    <dgm:pt modelId="{E18D4F69-4C68-4179-9130-1C556BC6704E}" type="sibTrans" cxnId="{C8E2782B-F5C1-4DAD-A09B-1DE76A2BA133}">
      <dgm:prSet/>
      <dgm:spPr/>
      <dgm:t>
        <a:bodyPr/>
        <a:lstStyle/>
        <a:p>
          <a:pPr latinLnBrk="1"/>
          <a:endParaRPr lang="ko-KR" altLang="en-US"/>
        </a:p>
      </dgm:t>
    </dgm:pt>
    <dgm:pt modelId="{0C2F9796-6A0F-4773-9C99-E978C0977690}" type="pres">
      <dgm:prSet presAssocID="{D5FE44F5-F055-4EE6-B164-644F66408BE3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C577C82-CD99-4C0E-8F39-A5567599780F}" type="pres">
      <dgm:prSet presAssocID="{D5FE44F5-F055-4EE6-B164-644F66408BE3}" presName="matrix" presStyleCnt="0"/>
      <dgm:spPr/>
    </dgm:pt>
    <dgm:pt modelId="{24578582-08A8-472F-9E80-231436B39470}" type="pres">
      <dgm:prSet presAssocID="{D5FE44F5-F055-4EE6-B164-644F66408BE3}" presName="tile1" presStyleLbl="node1" presStyleIdx="0" presStyleCnt="4"/>
      <dgm:spPr/>
    </dgm:pt>
    <dgm:pt modelId="{A9A1BBE9-C104-4FF9-A294-140180B6A0CA}" type="pres">
      <dgm:prSet presAssocID="{D5FE44F5-F055-4EE6-B164-644F66408BE3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49B3DD3-D427-45A6-8C88-E23291A258AE}" type="pres">
      <dgm:prSet presAssocID="{D5FE44F5-F055-4EE6-B164-644F66408BE3}" presName="tile2" presStyleLbl="node1" presStyleIdx="1" presStyleCnt="4" custLinFactNeighborX="14613" custLinFactNeighborY="-23314"/>
      <dgm:spPr/>
    </dgm:pt>
    <dgm:pt modelId="{1D2A7699-E425-4116-AA55-5D39F9E7CC4B}" type="pres">
      <dgm:prSet presAssocID="{D5FE44F5-F055-4EE6-B164-644F66408BE3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3EA7E2F-F263-40CD-A839-48EE3D950B78}" type="pres">
      <dgm:prSet presAssocID="{D5FE44F5-F055-4EE6-B164-644F66408BE3}" presName="tile3" presStyleLbl="node1" presStyleIdx="2" presStyleCnt="4"/>
      <dgm:spPr/>
    </dgm:pt>
    <dgm:pt modelId="{8ABA38AA-5411-4FA1-A2CD-AA71ED6E1BD8}" type="pres">
      <dgm:prSet presAssocID="{D5FE44F5-F055-4EE6-B164-644F66408BE3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01C1ADB-75C2-4916-A541-37D7651993A4}" type="pres">
      <dgm:prSet presAssocID="{D5FE44F5-F055-4EE6-B164-644F66408BE3}" presName="tile4" presStyleLbl="node1" presStyleIdx="3" presStyleCnt="4"/>
      <dgm:spPr/>
    </dgm:pt>
    <dgm:pt modelId="{525B221F-F049-453A-9DDE-7175130D97C5}" type="pres">
      <dgm:prSet presAssocID="{D5FE44F5-F055-4EE6-B164-644F66408BE3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CDBCD62D-CEB7-486E-8142-F39FEA74198D}" type="pres">
      <dgm:prSet presAssocID="{D5FE44F5-F055-4EE6-B164-644F66408BE3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E9685203-4BC7-4B1E-9A66-9EE2D9AC247E}" type="presOf" srcId="{FFF765F5-ED37-4CFC-982F-2398538B29EA}" destId="{CDBCD62D-CEB7-486E-8142-F39FEA74198D}" srcOrd="0" destOrd="0" presId="urn:microsoft.com/office/officeart/2005/8/layout/matrix1"/>
    <dgm:cxn modelId="{3C5BD314-B917-488C-AD6A-57DAECC71378}" type="presOf" srcId="{35485040-82B6-47E3-9B45-786BB84A913B}" destId="{24578582-08A8-472F-9E80-231436B39470}" srcOrd="0" destOrd="0" presId="urn:microsoft.com/office/officeart/2005/8/layout/matrix1"/>
    <dgm:cxn modelId="{B87A4B1C-5F1B-4F97-990A-DF9FDAA754B7}" type="presOf" srcId="{190AE600-61C8-4EFD-ABE3-3844FBD440C6}" destId="{1D2A7699-E425-4116-AA55-5D39F9E7CC4B}" srcOrd="1" destOrd="0" presId="urn:microsoft.com/office/officeart/2005/8/layout/matrix1"/>
    <dgm:cxn modelId="{C8E2782B-F5C1-4DAD-A09B-1DE76A2BA133}" srcId="{FFF765F5-ED37-4CFC-982F-2398538B29EA}" destId="{3D942A4F-B999-4765-94A0-1C93F5B016BF}" srcOrd="3" destOrd="0" parTransId="{4D3C691E-D77B-409E-98D1-D9DB4FB31D8B}" sibTransId="{E18D4F69-4C68-4179-9130-1C556BC6704E}"/>
    <dgm:cxn modelId="{801C5F37-8D47-4A2E-B71B-A231D51FDC51}" type="presOf" srcId="{0126CEA2-0160-4D9F-857C-09381F6545E1}" destId="{8ABA38AA-5411-4FA1-A2CD-AA71ED6E1BD8}" srcOrd="1" destOrd="0" presId="urn:microsoft.com/office/officeart/2005/8/layout/matrix1"/>
    <dgm:cxn modelId="{6B4A0147-FA36-4917-ADA7-91A41789807D}" srcId="{FFF765F5-ED37-4CFC-982F-2398538B29EA}" destId="{0126CEA2-0160-4D9F-857C-09381F6545E1}" srcOrd="2" destOrd="0" parTransId="{AF65688E-1FE8-42A1-9B16-3D7A22E12778}" sibTransId="{C670EC5B-8BE6-4572-9796-E2BB0065AA2A}"/>
    <dgm:cxn modelId="{76E9E348-4850-4B44-8A16-F084410A647D}" type="presOf" srcId="{190AE600-61C8-4EFD-ABE3-3844FBD440C6}" destId="{B49B3DD3-D427-45A6-8C88-E23291A258AE}" srcOrd="0" destOrd="0" presId="urn:microsoft.com/office/officeart/2005/8/layout/matrix1"/>
    <dgm:cxn modelId="{474C6889-69E4-4FBD-BF7A-027CB83EF340}" type="presOf" srcId="{3D942A4F-B999-4765-94A0-1C93F5B016BF}" destId="{101C1ADB-75C2-4916-A541-37D7651993A4}" srcOrd="0" destOrd="0" presId="urn:microsoft.com/office/officeart/2005/8/layout/matrix1"/>
    <dgm:cxn modelId="{1461C690-83AC-448C-975F-FDD43F24A78A}" type="presOf" srcId="{D5FE44F5-F055-4EE6-B164-644F66408BE3}" destId="{0C2F9796-6A0F-4773-9C99-E978C0977690}" srcOrd="0" destOrd="0" presId="urn:microsoft.com/office/officeart/2005/8/layout/matrix1"/>
    <dgm:cxn modelId="{E428BFB4-F94B-4329-8991-8E5D5DF33903}" type="presOf" srcId="{3D942A4F-B999-4765-94A0-1C93F5B016BF}" destId="{525B221F-F049-453A-9DDE-7175130D97C5}" srcOrd="1" destOrd="0" presId="urn:microsoft.com/office/officeart/2005/8/layout/matrix1"/>
    <dgm:cxn modelId="{A214FAB9-8647-4884-B8EC-21AAA06C95BA}" srcId="{FFF765F5-ED37-4CFC-982F-2398538B29EA}" destId="{190AE600-61C8-4EFD-ABE3-3844FBD440C6}" srcOrd="1" destOrd="0" parTransId="{83DB7FD4-DBB9-4170-B902-431FAADAA059}" sibTransId="{7FBB0288-B34D-478F-9599-C0DC0677B953}"/>
    <dgm:cxn modelId="{BCA42AC4-01A1-4148-8421-22F439229510}" type="presOf" srcId="{35485040-82B6-47E3-9B45-786BB84A913B}" destId="{A9A1BBE9-C104-4FF9-A294-140180B6A0CA}" srcOrd="1" destOrd="0" presId="urn:microsoft.com/office/officeart/2005/8/layout/matrix1"/>
    <dgm:cxn modelId="{78EEFAD3-40BB-4518-803F-F3AD686C2B7F}" srcId="{FFF765F5-ED37-4CFC-982F-2398538B29EA}" destId="{35485040-82B6-47E3-9B45-786BB84A913B}" srcOrd="0" destOrd="0" parTransId="{3BC3D46E-DB6D-416E-845A-207EF4B69750}" sibTransId="{770E4F70-81CE-49F2-A21F-D6B45E105F09}"/>
    <dgm:cxn modelId="{3D9B02ED-E367-4E6C-8D91-1A2269F6894C}" srcId="{D5FE44F5-F055-4EE6-B164-644F66408BE3}" destId="{FFF765F5-ED37-4CFC-982F-2398538B29EA}" srcOrd="0" destOrd="0" parTransId="{F08FC32E-3E65-424A-9D48-97C247E7126D}" sibTransId="{9AC917FA-ED9F-4670-A769-06E31513A091}"/>
    <dgm:cxn modelId="{5507C7F7-4E8A-43AC-A8B7-2A3614C57284}" type="presOf" srcId="{0126CEA2-0160-4D9F-857C-09381F6545E1}" destId="{93EA7E2F-F263-40CD-A839-48EE3D950B78}" srcOrd="0" destOrd="0" presId="urn:microsoft.com/office/officeart/2005/8/layout/matrix1"/>
    <dgm:cxn modelId="{17261C4F-C07C-4665-984F-06C287CDB842}" type="presParOf" srcId="{0C2F9796-6A0F-4773-9C99-E978C0977690}" destId="{FC577C82-CD99-4C0E-8F39-A5567599780F}" srcOrd="0" destOrd="0" presId="urn:microsoft.com/office/officeart/2005/8/layout/matrix1"/>
    <dgm:cxn modelId="{070AA4EA-A660-413F-AE1F-168FF781E6AB}" type="presParOf" srcId="{FC577C82-CD99-4C0E-8F39-A5567599780F}" destId="{24578582-08A8-472F-9E80-231436B39470}" srcOrd="0" destOrd="0" presId="urn:microsoft.com/office/officeart/2005/8/layout/matrix1"/>
    <dgm:cxn modelId="{10B0CAA3-0711-495B-BE29-C5EEA8AE4339}" type="presParOf" srcId="{FC577C82-CD99-4C0E-8F39-A5567599780F}" destId="{A9A1BBE9-C104-4FF9-A294-140180B6A0CA}" srcOrd="1" destOrd="0" presId="urn:microsoft.com/office/officeart/2005/8/layout/matrix1"/>
    <dgm:cxn modelId="{EB508C84-5FE8-4592-A8FC-6CB487FF2575}" type="presParOf" srcId="{FC577C82-CD99-4C0E-8F39-A5567599780F}" destId="{B49B3DD3-D427-45A6-8C88-E23291A258AE}" srcOrd="2" destOrd="0" presId="urn:microsoft.com/office/officeart/2005/8/layout/matrix1"/>
    <dgm:cxn modelId="{EADA7AEC-1E34-4112-AF95-A201749C7830}" type="presParOf" srcId="{FC577C82-CD99-4C0E-8F39-A5567599780F}" destId="{1D2A7699-E425-4116-AA55-5D39F9E7CC4B}" srcOrd="3" destOrd="0" presId="urn:microsoft.com/office/officeart/2005/8/layout/matrix1"/>
    <dgm:cxn modelId="{58405F3D-FAE6-4662-AD78-719C88EF3A4C}" type="presParOf" srcId="{FC577C82-CD99-4C0E-8F39-A5567599780F}" destId="{93EA7E2F-F263-40CD-A839-48EE3D950B78}" srcOrd="4" destOrd="0" presId="urn:microsoft.com/office/officeart/2005/8/layout/matrix1"/>
    <dgm:cxn modelId="{0BCB052F-4BBD-4577-8B3B-4D0AA3EE2AE1}" type="presParOf" srcId="{FC577C82-CD99-4C0E-8F39-A5567599780F}" destId="{8ABA38AA-5411-4FA1-A2CD-AA71ED6E1BD8}" srcOrd="5" destOrd="0" presId="urn:microsoft.com/office/officeart/2005/8/layout/matrix1"/>
    <dgm:cxn modelId="{40B21AE2-6EE0-4C71-91D1-EF2DF1E9C573}" type="presParOf" srcId="{FC577C82-CD99-4C0E-8F39-A5567599780F}" destId="{101C1ADB-75C2-4916-A541-37D7651993A4}" srcOrd="6" destOrd="0" presId="urn:microsoft.com/office/officeart/2005/8/layout/matrix1"/>
    <dgm:cxn modelId="{F3BC1B02-F417-4C36-8922-D9365CDD5E46}" type="presParOf" srcId="{FC577C82-CD99-4C0E-8F39-A5567599780F}" destId="{525B221F-F049-453A-9DDE-7175130D97C5}" srcOrd="7" destOrd="0" presId="urn:microsoft.com/office/officeart/2005/8/layout/matrix1"/>
    <dgm:cxn modelId="{473F89D9-9E60-47FF-9179-8BF6733BF265}" type="presParOf" srcId="{0C2F9796-6A0F-4773-9C99-E978C0977690}" destId="{CDBCD62D-CEB7-486E-8142-F39FEA74198D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578582-08A8-472F-9E80-231436B39470}">
      <dsp:nvSpPr>
        <dsp:cNvPr id="0" name=""/>
        <dsp:cNvSpPr/>
      </dsp:nvSpPr>
      <dsp:spPr>
        <a:xfrm rot="16200000">
          <a:off x="1474836" y="-1474836"/>
          <a:ext cx="2456517" cy="5406189"/>
        </a:xfrm>
        <a:prstGeom prst="round1Rect">
          <a:avLst/>
        </a:prstGeom>
        <a:solidFill>
          <a:srgbClr val="FFF8E4"/>
        </a:solidFill>
        <a:ln w="38100" cap="flat" cmpd="sng" algn="ctr">
          <a:solidFill>
            <a:srgbClr val="FFD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200" kern="12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  <a:p>
          <a:pPr marL="0" lvl="0" indent="0" algn="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얼굴 좌표를 이용한 비율 계산 클래스 생성</a:t>
          </a:r>
          <a:r>
            <a:rPr lang="en-US" altLang="en-US" sz="16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 </a:t>
          </a:r>
        </a:p>
        <a:p>
          <a:pPr marL="0" lvl="0" indent="0" algn="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수집된 이미지를 </a:t>
          </a:r>
          <a:r>
            <a:rPr lang="en-US" altLang="en-US" sz="16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JSON </a:t>
          </a:r>
          <a:r>
            <a:rPr lang="ko-KR" altLang="en-US" sz="16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→ </a:t>
          </a:r>
          <a:r>
            <a:rPr lang="en-US" altLang="ko-KR" sz="16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DF</a:t>
          </a:r>
          <a:r>
            <a:rPr lang="ko-KR" altLang="en-US" sz="16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로 저장</a:t>
          </a:r>
          <a:endParaRPr lang="en-US" altLang="ko-KR" sz="1600" kern="12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  <a:p>
          <a:pPr marL="0" lvl="0" indent="0" algn="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수집된 데이터 시각화 </a:t>
          </a:r>
          <a:r>
            <a:rPr lang="en-US" altLang="ko-KR" sz="16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(Radar Chart)</a:t>
          </a:r>
        </a:p>
        <a:p>
          <a:pPr marL="0" lvl="0" indent="0" algn="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재사용 가능한 클래스 생성</a:t>
          </a:r>
          <a:endParaRPr lang="en-US" altLang="ko-KR" sz="1600" kern="12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sp:txBody>
      <dsp:txXfrm rot="5400000">
        <a:off x="-1" y="1"/>
        <a:ext cx="5406189" cy="1842387"/>
      </dsp:txXfrm>
    </dsp:sp>
    <dsp:sp modelId="{B49B3DD3-D427-45A6-8C88-E23291A258AE}">
      <dsp:nvSpPr>
        <dsp:cNvPr id="0" name=""/>
        <dsp:cNvSpPr/>
      </dsp:nvSpPr>
      <dsp:spPr>
        <a:xfrm>
          <a:off x="5406189" y="0"/>
          <a:ext cx="5406189" cy="2456517"/>
        </a:xfrm>
        <a:prstGeom prst="round1Rect">
          <a:avLst/>
        </a:prstGeom>
        <a:solidFill>
          <a:srgbClr val="FFF8E4"/>
        </a:solidFill>
        <a:ln w="38100" cap="flat" cmpd="sng" algn="ctr">
          <a:solidFill>
            <a:srgbClr val="FFD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데이터 수집을 위한 </a:t>
          </a:r>
          <a:r>
            <a:rPr lang="en-US" altLang="ko-KR" sz="16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crawling</a:t>
          </a:r>
          <a:r>
            <a:rPr lang="ko-KR" altLang="en-US" sz="16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 함수 생성</a:t>
          </a:r>
          <a:r>
            <a:rPr lang="en-US" altLang="en-US" sz="16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 </a:t>
          </a:r>
        </a:p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수집된 이미지들의 이목구비 좌표 추출</a:t>
          </a:r>
          <a:endParaRPr lang="en-US" altLang="ko-KR" sz="1600" kern="12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좌표 추출된 이미지 사이즈 일괄화</a:t>
          </a:r>
          <a:endParaRPr lang="en-US" altLang="ko-KR" sz="1600" kern="12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어플리케이션 개발</a:t>
          </a:r>
        </a:p>
      </dsp:txBody>
      <dsp:txXfrm>
        <a:off x="5406189" y="0"/>
        <a:ext cx="5406189" cy="1842387"/>
      </dsp:txXfrm>
    </dsp:sp>
    <dsp:sp modelId="{93EA7E2F-F263-40CD-A839-48EE3D950B78}">
      <dsp:nvSpPr>
        <dsp:cNvPr id="0" name=""/>
        <dsp:cNvSpPr/>
      </dsp:nvSpPr>
      <dsp:spPr>
        <a:xfrm rot="10800000">
          <a:off x="0" y="2456517"/>
          <a:ext cx="5406189" cy="2456517"/>
        </a:xfrm>
        <a:prstGeom prst="round1Rect">
          <a:avLst/>
        </a:prstGeom>
        <a:solidFill>
          <a:srgbClr val="FFF8E4"/>
        </a:solidFill>
        <a:ln w="38100" cap="flat" cmpd="sng" algn="ctr">
          <a:solidFill>
            <a:srgbClr val="FFD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600" kern="12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  <a:p>
          <a:pPr marL="0" lvl="0" indent="0" algn="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수집된 이미지들의 이목구비 좌표 추출</a:t>
          </a:r>
          <a:endParaRPr lang="en-US" altLang="ko-KR" sz="1600" kern="12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  <a:p>
          <a:pPr marL="0" lvl="0" indent="0" algn="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이미지 필터링 및 </a:t>
          </a:r>
          <a:r>
            <a:rPr lang="en-US" altLang="ko-KR" sz="16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CSV </a:t>
          </a:r>
          <a:r>
            <a:rPr lang="ko-KR" altLang="en-US" sz="16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삭제 함수 생성</a:t>
          </a:r>
          <a:endParaRPr lang="en-US" altLang="ko-KR" sz="1600" kern="12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  <a:p>
          <a:pPr marL="0" lvl="0" indent="0" algn="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함수 내 오류 디버깅</a:t>
          </a:r>
          <a:endParaRPr lang="en-US" altLang="ko-KR" sz="1600" kern="12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  <a:p>
          <a:pPr marL="0" lvl="0" indent="0" algn="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재사용 가능한 클래스 생성</a:t>
          </a:r>
        </a:p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700" kern="1200" dirty="0"/>
        </a:p>
      </dsp:txBody>
      <dsp:txXfrm rot="10800000">
        <a:off x="0" y="3070646"/>
        <a:ext cx="5406189" cy="1842387"/>
      </dsp:txXfrm>
    </dsp:sp>
    <dsp:sp modelId="{101C1ADB-75C2-4916-A541-37D7651993A4}">
      <dsp:nvSpPr>
        <dsp:cNvPr id="0" name=""/>
        <dsp:cNvSpPr/>
      </dsp:nvSpPr>
      <dsp:spPr>
        <a:xfrm rot="5400000">
          <a:off x="6881025" y="981680"/>
          <a:ext cx="2456517" cy="5406189"/>
        </a:xfrm>
        <a:prstGeom prst="round1Rect">
          <a:avLst/>
        </a:prstGeom>
        <a:solidFill>
          <a:srgbClr val="FFF8E4"/>
        </a:solidFill>
        <a:ln w="38100" cap="flat" cmpd="sng" algn="ctr">
          <a:solidFill>
            <a:srgbClr val="FFD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필터링 된 이미지 삭제 함수 생성</a:t>
          </a:r>
          <a:r>
            <a:rPr lang="en-US" altLang="en-US" sz="16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 </a:t>
          </a:r>
        </a:p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이미지 화질 개선</a:t>
          </a:r>
          <a:r>
            <a:rPr lang="en-US" altLang="en-US" sz="16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 (Super Resolution)</a:t>
          </a:r>
        </a:p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수집된 데이터 시각화 </a:t>
          </a:r>
          <a:r>
            <a:rPr lang="en-US" altLang="ko-KR" sz="16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(Radar Chart)</a:t>
          </a:r>
        </a:p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함수 내 오류 디버깅</a:t>
          </a:r>
          <a:endParaRPr lang="en-US" altLang="ko-KR" sz="1600" kern="12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sp:txBody>
      <dsp:txXfrm rot="-5400000">
        <a:off x="5406188" y="3070646"/>
        <a:ext cx="5406189" cy="1842387"/>
      </dsp:txXfrm>
    </dsp:sp>
    <dsp:sp modelId="{CDBCD62D-CEB7-486E-8142-F39FEA74198D}">
      <dsp:nvSpPr>
        <dsp:cNvPr id="0" name=""/>
        <dsp:cNvSpPr/>
      </dsp:nvSpPr>
      <dsp:spPr>
        <a:xfrm>
          <a:off x="3784332" y="1842387"/>
          <a:ext cx="3243713" cy="1228258"/>
        </a:xfrm>
        <a:prstGeom prst="roundRect">
          <a:avLst/>
        </a:prstGeom>
        <a:solidFill>
          <a:srgbClr val="FFD9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역할분담</a:t>
          </a:r>
        </a:p>
      </dsp:txBody>
      <dsp:txXfrm>
        <a:off x="3844291" y="1902346"/>
        <a:ext cx="3123795" cy="11083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CFF61-95B4-4547-BC72-BB8C4E634178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49D9C1-813C-461E-A474-8827ED8F1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285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E51EAB-0DBC-42FB-9103-D0CC66E10D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45E8F1A-4BDB-49EA-B81C-3AA5A528C0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090109-CFC1-4659-AACF-86CA595A0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002EA-68FD-43BF-B39F-074477C0F6C9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714923-50B1-4745-9DC5-6DB42B7CD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8813D5-DBF8-416C-AD52-7B82C4B6B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6975E-D1B6-4CE1-A290-0F7D1921E6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080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FE475C-0163-4D35-AA38-E8BF4847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A46B800-734B-4A10-8F30-5383F7E6D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E0D698-1A12-4559-B670-712849BE7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002EA-68FD-43BF-B39F-074477C0F6C9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896866-E3E2-445A-AE96-0B10E8F56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EC8C14-EDB0-4A80-8D74-4088C0E9F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6975E-D1B6-4CE1-A290-0F7D1921E6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592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B06A78-1929-4770-A213-ECBB425DE2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288F20-B64B-47FF-A1E4-53EEBBEB4B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6AA5E4-6675-42EF-862B-D935A9A19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002EA-68FD-43BF-B39F-074477C0F6C9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3B6BAE-0C70-44D6-BD17-BED8C5597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2FDEAD-6085-489B-8874-7A25D04A1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6975E-D1B6-4CE1-A290-0F7D1921E6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413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5474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776C48-6040-41F2-9574-2540186AC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25079C-F073-4161-AA76-EA4FE3400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E5BE34-9237-454F-AE82-C23FB090F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002EA-68FD-43BF-B39F-074477C0F6C9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4A60A9-2869-4672-82B5-206AE1EE1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E7C97C-DEA9-43A9-9B2F-4C5749994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6975E-D1B6-4CE1-A290-0F7D1921E6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422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E17BE-627B-43A6-9BF5-2002C14CC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2D6516-FD82-4837-9679-9A82B0E32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51379B-310E-449C-906F-BB1036DE6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002EA-68FD-43BF-B39F-074477C0F6C9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9C33A7-F66D-4F4D-831B-E8582E1A5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7D7547-19C5-45FF-91FC-934B57306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6975E-D1B6-4CE1-A290-0F7D1921E6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669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FEAB94-4EF7-4FEB-8ADD-C6B9BD864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FC163E-63F4-4651-95C7-3B923ED476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F1E425-2A98-4C06-A769-8B39EAFF0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DC653B-6C86-41A0-AC28-8F018CF02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002EA-68FD-43BF-B39F-074477C0F6C9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E70B70-96D1-4FF5-947D-0222A92CA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A89F04-1D09-48C5-82CE-9498206C4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6975E-D1B6-4CE1-A290-0F7D1921E6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675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A5E56A-50A0-47B7-A8F3-52712E059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FA1ABC-A676-439A-9CE7-DB33E7221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CE137D-5C18-40BE-A6C3-49E40D86EC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B3E765-5906-441E-9501-EE6FEACB83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64C0EF-9BDB-4BC5-813A-38CE0B5FD4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DCE94A4-83C0-4407-B65B-88B3B840C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002EA-68FD-43BF-B39F-074477C0F6C9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070A55-8DB5-4FB8-A636-D860D98E9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2A3C22-62B4-4304-835B-E366F8BB0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6975E-D1B6-4CE1-A290-0F7D1921E6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383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FED9F1-9D31-47EF-AD11-A7F4C2244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2E24D3B-A832-4E91-A3AD-C13357E0F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002EA-68FD-43BF-B39F-074477C0F6C9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4EFFEA-C934-4637-9B96-D054C9D7C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743047-4826-437C-9A16-55FE4ED6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6975E-D1B6-4CE1-A290-0F7D1921E6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385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5F41E49-FA6B-4BE0-BE14-7376771D7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002EA-68FD-43BF-B39F-074477C0F6C9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75222B2-8395-43BE-97A3-AC03F614C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85B2C2-DFA9-4445-92E4-71F868510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6975E-D1B6-4CE1-A290-0F7D1921E6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891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1F524-B21D-4836-B434-5212DF578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0C8D07-0C24-48B8-89D2-7B349A623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49E781-510F-4C7C-9425-62EF22A57D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E2A469-1ABF-4D06-AF12-150CB193C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002EA-68FD-43BF-B39F-074477C0F6C9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3856DB-CE1E-4E54-AE80-7CEA521D5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1B819C-E45C-4746-9276-7236F01E9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6975E-D1B6-4CE1-A290-0F7D1921E6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89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860FA-2160-4958-BE61-4ED31F27A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BB7C5A-4A4D-406A-B0DA-E368F84106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FB6360-4ADE-4B99-8867-F46F2F7CFA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248962-2295-44B4-9EA4-E2663C970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002EA-68FD-43BF-B39F-074477C0F6C9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F3DBB0-BFCE-405B-85BD-7A4D43490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E94561-0C33-4591-9532-21B575F9C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6975E-D1B6-4CE1-A290-0F7D1921E6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732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FF9E59-2F6F-4CBA-BF13-3D1DF53EE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F40A6E-D4D3-4E6A-B37A-F605B7088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69DC9-C257-46A1-9A5C-376D1F1869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4002EA-68FD-43BF-B39F-074477C0F6C9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96BB1D-4B99-40B5-8FC1-0DC013B022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48EECA-15E7-493C-89B4-0B2DB298E0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6975E-D1B6-4CE1-A290-0F7D1921E6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68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10" Type="http://schemas.openxmlformats.org/officeDocument/2006/relationships/image" Target="../media/image20.png"/><Relationship Id="rId4" Type="http://schemas.openxmlformats.org/officeDocument/2006/relationships/image" Target="../media/image14.jp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jp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jp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" Target="slide4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4.jp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8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eg"/><Relationship Id="rId9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" Target="slide31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B599484-F7AA-49F3-AB46-635E6A4C7238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BF0"/>
          </a:solidFill>
          <a:ln>
            <a:solidFill>
              <a:srgbClr val="FFFB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85DB5EB2-C398-4B0A-B9EF-61E3B9C17615}"/>
              </a:ext>
            </a:extLst>
          </p:cNvPr>
          <p:cNvSpPr/>
          <p:nvPr/>
        </p:nvSpPr>
        <p:spPr>
          <a:xfrm rot="10800000" flipH="1">
            <a:off x="0" y="-2"/>
            <a:ext cx="7940842" cy="4331369"/>
          </a:xfrm>
          <a:prstGeom prst="rtTriangl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85E8FEBC-45D8-40D7-93B8-D761FE1F8936}"/>
              </a:ext>
            </a:extLst>
          </p:cNvPr>
          <p:cNvSpPr/>
          <p:nvPr/>
        </p:nvSpPr>
        <p:spPr>
          <a:xfrm rot="10800000" flipV="1">
            <a:off x="2149642" y="3144253"/>
            <a:ext cx="10042358" cy="3713747"/>
          </a:xfrm>
          <a:prstGeom prst="rtTriangle">
            <a:avLst/>
          </a:prstGeom>
          <a:solidFill>
            <a:schemeClr val="accent4">
              <a:lumMod val="20000"/>
              <a:lumOff val="8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10E01EAF-F6BE-4068-8165-BE63F0D68FB4}"/>
              </a:ext>
            </a:extLst>
          </p:cNvPr>
          <p:cNvSpPr/>
          <p:nvPr/>
        </p:nvSpPr>
        <p:spPr>
          <a:xfrm rot="10800000" flipH="1" flipV="1">
            <a:off x="0" y="4010529"/>
            <a:ext cx="7940842" cy="2847472"/>
          </a:xfrm>
          <a:prstGeom prst="rtTriangle">
            <a:avLst/>
          </a:prstGeom>
          <a:solidFill>
            <a:schemeClr val="accent4">
              <a:lumMod val="20000"/>
              <a:lumOff val="8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E3DE0FFC-1312-497E-8BDC-EDF7531F8E6A}"/>
              </a:ext>
            </a:extLst>
          </p:cNvPr>
          <p:cNvSpPr/>
          <p:nvPr/>
        </p:nvSpPr>
        <p:spPr>
          <a:xfrm flipH="1" flipV="1">
            <a:off x="-1459832" y="0"/>
            <a:ext cx="13651832" cy="4331370"/>
          </a:xfrm>
          <a:prstGeom prst="rtTriangle">
            <a:avLst/>
          </a:prstGeom>
          <a:solidFill>
            <a:schemeClr val="accent4">
              <a:lumMod val="20000"/>
              <a:lumOff val="8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A21EE276-CE9B-4818-9C91-02DD898D0618}"/>
              </a:ext>
            </a:extLst>
          </p:cNvPr>
          <p:cNvSpPr/>
          <p:nvPr/>
        </p:nvSpPr>
        <p:spPr>
          <a:xfrm rot="1576334">
            <a:off x="1556292" y="-2307203"/>
            <a:ext cx="10408270" cy="9460924"/>
          </a:xfrm>
          <a:prstGeom prst="parallelogram">
            <a:avLst/>
          </a:prstGeom>
          <a:solidFill>
            <a:srgbClr val="FFFBF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013841C-39F3-4D4E-A708-9822B5972684}"/>
              </a:ext>
            </a:extLst>
          </p:cNvPr>
          <p:cNvSpPr/>
          <p:nvPr/>
        </p:nvSpPr>
        <p:spPr>
          <a:xfrm>
            <a:off x="1928261" y="2599513"/>
            <a:ext cx="8335478" cy="154966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DX국민시대" panose="02020600000000000000" pitchFamily="18" charset="-127"/>
                <a:ea typeface="DX국민시대" panose="02020600000000000000" pitchFamily="18" charset="-127"/>
              </a:rPr>
              <a:t>FIND RICH FACE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78F664-FE4C-45A1-9D7E-B54507F7DC5C}"/>
              </a:ext>
            </a:extLst>
          </p:cNvPr>
          <p:cNvSpPr txBox="1"/>
          <p:nvPr/>
        </p:nvSpPr>
        <p:spPr>
          <a:xfrm>
            <a:off x="3308218" y="4310073"/>
            <a:ext cx="5575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당신은 부자가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되고싶조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남동우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윤민기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이창수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한하영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F574DB-6957-43EB-8D89-7026C788FC08}"/>
              </a:ext>
            </a:extLst>
          </p:cNvPr>
          <p:cNvSpPr txBox="1"/>
          <p:nvPr/>
        </p:nvSpPr>
        <p:spPr>
          <a:xfrm>
            <a:off x="3631223" y="2038510"/>
            <a:ext cx="4929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빅데이터 분석 전문가 양성 과정</a:t>
            </a:r>
            <a:r>
              <a:rPr lang="en-US" altLang="ko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15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 최종발표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356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18"/>
          <p:cNvSpPr/>
          <p:nvPr/>
        </p:nvSpPr>
        <p:spPr>
          <a:xfrm>
            <a:off x="646733" y="788958"/>
            <a:ext cx="3024336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546142" y="716950"/>
            <a:ext cx="3024336" cy="504056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33245" y="740245"/>
            <a:ext cx="1848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일정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16302" y="235924"/>
            <a:ext cx="647934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7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</a:t>
            </a:r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3413B210-4D37-43DE-85B5-B2F5F86A40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424404"/>
              </p:ext>
            </p:extLst>
          </p:nvPr>
        </p:nvGraphicFramePr>
        <p:xfrm>
          <a:off x="540268" y="4191406"/>
          <a:ext cx="11221802" cy="1860729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105654">
                  <a:extLst>
                    <a:ext uri="{9D8B030D-6E8A-4147-A177-3AD203B41FA5}">
                      <a16:colId xmlns:a16="http://schemas.microsoft.com/office/drawing/2014/main" val="2300301221"/>
                    </a:ext>
                  </a:extLst>
                </a:gridCol>
                <a:gridCol w="933651">
                  <a:extLst>
                    <a:ext uri="{9D8B030D-6E8A-4147-A177-3AD203B41FA5}">
                      <a16:colId xmlns:a16="http://schemas.microsoft.com/office/drawing/2014/main" val="1513370960"/>
                    </a:ext>
                  </a:extLst>
                </a:gridCol>
                <a:gridCol w="953177">
                  <a:extLst>
                    <a:ext uri="{9D8B030D-6E8A-4147-A177-3AD203B41FA5}">
                      <a16:colId xmlns:a16="http://schemas.microsoft.com/office/drawing/2014/main" val="2526837854"/>
                    </a:ext>
                  </a:extLst>
                </a:gridCol>
                <a:gridCol w="748120">
                  <a:extLst>
                    <a:ext uri="{9D8B030D-6E8A-4147-A177-3AD203B41FA5}">
                      <a16:colId xmlns:a16="http://schemas.microsoft.com/office/drawing/2014/main" val="3568944332"/>
                    </a:ext>
                  </a:extLst>
                </a:gridCol>
                <a:gridCol w="748120">
                  <a:extLst>
                    <a:ext uri="{9D8B030D-6E8A-4147-A177-3AD203B41FA5}">
                      <a16:colId xmlns:a16="http://schemas.microsoft.com/office/drawing/2014/main" val="2312255206"/>
                    </a:ext>
                  </a:extLst>
                </a:gridCol>
                <a:gridCol w="748120">
                  <a:extLst>
                    <a:ext uri="{9D8B030D-6E8A-4147-A177-3AD203B41FA5}">
                      <a16:colId xmlns:a16="http://schemas.microsoft.com/office/drawing/2014/main" val="2298045785"/>
                    </a:ext>
                  </a:extLst>
                </a:gridCol>
                <a:gridCol w="748120">
                  <a:extLst>
                    <a:ext uri="{9D8B030D-6E8A-4147-A177-3AD203B41FA5}">
                      <a16:colId xmlns:a16="http://schemas.microsoft.com/office/drawing/2014/main" val="26129722"/>
                    </a:ext>
                  </a:extLst>
                </a:gridCol>
                <a:gridCol w="748120">
                  <a:extLst>
                    <a:ext uri="{9D8B030D-6E8A-4147-A177-3AD203B41FA5}">
                      <a16:colId xmlns:a16="http://schemas.microsoft.com/office/drawing/2014/main" val="252781132"/>
                    </a:ext>
                  </a:extLst>
                </a:gridCol>
                <a:gridCol w="748120">
                  <a:extLst>
                    <a:ext uri="{9D8B030D-6E8A-4147-A177-3AD203B41FA5}">
                      <a16:colId xmlns:a16="http://schemas.microsoft.com/office/drawing/2014/main" val="3890235917"/>
                    </a:ext>
                  </a:extLst>
                </a:gridCol>
                <a:gridCol w="748120">
                  <a:extLst>
                    <a:ext uri="{9D8B030D-6E8A-4147-A177-3AD203B41FA5}">
                      <a16:colId xmlns:a16="http://schemas.microsoft.com/office/drawing/2014/main" val="1098642375"/>
                    </a:ext>
                  </a:extLst>
                </a:gridCol>
                <a:gridCol w="748120">
                  <a:extLst>
                    <a:ext uri="{9D8B030D-6E8A-4147-A177-3AD203B41FA5}">
                      <a16:colId xmlns:a16="http://schemas.microsoft.com/office/drawing/2014/main" val="3793171700"/>
                    </a:ext>
                  </a:extLst>
                </a:gridCol>
                <a:gridCol w="748120">
                  <a:extLst>
                    <a:ext uri="{9D8B030D-6E8A-4147-A177-3AD203B41FA5}">
                      <a16:colId xmlns:a16="http://schemas.microsoft.com/office/drawing/2014/main" val="3336720163"/>
                    </a:ext>
                  </a:extLst>
                </a:gridCol>
                <a:gridCol w="748120">
                  <a:extLst>
                    <a:ext uri="{9D8B030D-6E8A-4147-A177-3AD203B41FA5}">
                      <a16:colId xmlns:a16="http://schemas.microsoft.com/office/drawing/2014/main" val="1843412549"/>
                    </a:ext>
                  </a:extLst>
                </a:gridCol>
                <a:gridCol w="748120">
                  <a:extLst>
                    <a:ext uri="{9D8B030D-6E8A-4147-A177-3AD203B41FA5}">
                      <a16:colId xmlns:a16="http://schemas.microsoft.com/office/drawing/2014/main" val="3845122154"/>
                    </a:ext>
                  </a:extLst>
                </a:gridCol>
              </a:tblGrid>
              <a:tr h="373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과제 </a:t>
                      </a:r>
                      <a:r>
                        <a:rPr lang="en-US" altLang="ko-KR" sz="13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13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날짜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7/4</a:t>
                      </a:r>
                      <a:endParaRPr lang="ko-KR" altLang="en-US" sz="13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7/5</a:t>
                      </a:r>
                      <a:endParaRPr lang="ko-KR" altLang="en-US" sz="13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7/6</a:t>
                      </a:r>
                      <a:endParaRPr lang="ko-KR" altLang="en-US" sz="13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7/7</a:t>
                      </a:r>
                      <a:endParaRPr lang="ko-KR" altLang="en-US" sz="13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7/8</a:t>
                      </a:r>
                      <a:endParaRPr lang="ko-KR" altLang="en-US" sz="13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7/9</a:t>
                      </a:r>
                      <a:endParaRPr lang="ko-KR" altLang="en-US" sz="13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7/10</a:t>
                      </a:r>
                      <a:endParaRPr lang="ko-KR" altLang="en-US" sz="13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7/11</a:t>
                      </a:r>
                      <a:endParaRPr lang="ko-KR" altLang="en-US" sz="13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7/12</a:t>
                      </a:r>
                      <a:endParaRPr lang="ko-KR" altLang="en-US" sz="13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7/13</a:t>
                      </a:r>
                      <a:endParaRPr lang="ko-KR" altLang="en-US" sz="13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7/14</a:t>
                      </a:r>
                      <a:endParaRPr lang="ko-KR" altLang="en-US" sz="13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7/15</a:t>
                      </a:r>
                      <a:endParaRPr lang="ko-KR" altLang="en-US" sz="13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7/16</a:t>
                      </a:r>
                      <a:endParaRPr lang="ko-KR" altLang="en-US" sz="13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981952"/>
                  </a:ext>
                </a:extLst>
              </a:tr>
              <a:tr h="3876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시각화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659677"/>
                  </a:ext>
                </a:extLst>
              </a:tr>
              <a:tr h="3677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클래스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274494"/>
                  </a:ext>
                </a:extLst>
              </a:tr>
              <a:tr h="3639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어플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9569820"/>
                  </a:ext>
                </a:extLst>
              </a:tr>
              <a:tr h="3543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최종발표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060414"/>
                  </a:ext>
                </a:extLst>
              </a:tr>
            </a:tbl>
          </a:graphicData>
        </a:graphic>
      </p:graphicFrame>
      <p:graphicFrame>
        <p:nvGraphicFramePr>
          <p:cNvPr id="20" name="표 20">
            <a:extLst>
              <a:ext uri="{FF2B5EF4-FFF2-40B4-BE49-F238E27FC236}">
                <a16:creationId xmlns:a16="http://schemas.microsoft.com/office/drawing/2014/main" id="{538CCE4B-2C7B-456E-A572-F3A9614BD3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631950"/>
              </p:ext>
            </p:extLst>
          </p:nvPr>
        </p:nvGraphicFramePr>
        <p:xfrm>
          <a:off x="540269" y="1929952"/>
          <a:ext cx="11221801" cy="1490756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122181">
                  <a:extLst>
                    <a:ext uri="{9D8B030D-6E8A-4147-A177-3AD203B41FA5}">
                      <a16:colId xmlns:a16="http://schemas.microsoft.com/office/drawing/2014/main" val="3812176285"/>
                    </a:ext>
                  </a:extLst>
                </a:gridCol>
                <a:gridCol w="561090">
                  <a:extLst>
                    <a:ext uri="{9D8B030D-6E8A-4147-A177-3AD203B41FA5}">
                      <a16:colId xmlns:a16="http://schemas.microsoft.com/office/drawing/2014/main" val="1852905753"/>
                    </a:ext>
                  </a:extLst>
                </a:gridCol>
                <a:gridCol w="561090">
                  <a:extLst>
                    <a:ext uri="{9D8B030D-6E8A-4147-A177-3AD203B41FA5}">
                      <a16:colId xmlns:a16="http://schemas.microsoft.com/office/drawing/2014/main" val="1962559093"/>
                    </a:ext>
                  </a:extLst>
                </a:gridCol>
                <a:gridCol w="561090">
                  <a:extLst>
                    <a:ext uri="{9D8B030D-6E8A-4147-A177-3AD203B41FA5}">
                      <a16:colId xmlns:a16="http://schemas.microsoft.com/office/drawing/2014/main" val="2318534601"/>
                    </a:ext>
                  </a:extLst>
                </a:gridCol>
                <a:gridCol w="561090">
                  <a:extLst>
                    <a:ext uri="{9D8B030D-6E8A-4147-A177-3AD203B41FA5}">
                      <a16:colId xmlns:a16="http://schemas.microsoft.com/office/drawing/2014/main" val="4035469141"/>
                    </a:ext>
                  </a:extLst>
                </a:gridCol>
                <a:gridCol w="561090">
                  <a:extLst>
                    <a:ext uri="{9D8B030D-6E8A-4147-A177-3AD203B41FA5}">
                      <a16:colId xmlns:a16="http://schemas.microsoft.com/office/drawing/2014/main" val="519801941"/>
                    </a:ext>
                  </a:extLst>
                </a:gridCol>
                <a:gridCol w="561090">
                  <a:extLst>
                    <a:ext uri="{9D8B030D-6E8A-4147-A177-3AD203B41FA5}">
                      <a16:colId xmlns:a16="http://schemas.microsoft.com/office/drawing/2014/main" val="4143303952"/>
                    </a:ext>
                  </a:extLst>
                </a:gridCol>
                <a:gridCol w="561090">
                  <a:extLst>
                    <a:ext uri="{9D8B030D-6E8A-4147-A177-3AD203B41FA5}">
                      <a16:colId xmlns:a16="http://schemas.microsoft.com/office/drawing/2014/main" val="2784062828"/>
                    </a:ext>
                  </a:extLst>
                </a:gridCol>
                <a:gridCol w="561090">
                  <a:extLst>
                    <a:ext uri="{9D8B030D-6E8A-4147-A177-3AD203B41FA5}">
                      <a16:colId xmlns:a16="http://schemas.microsoft.com/office/drawing/2014/main" val="2406484953"/>
                    </a:ext>
                  </a:extLst>
                </a:gridCol>
                <a:gridCol w="561090">
                  <a:extLst>
                    <a:ext uri="{9D8B030D-6E8A-4147-A177-3AD203B41FA5}">
                      <a16:colId xmlns:a16="http://schemas.microsoft.com/office/drawing/2014/main" val="2757168321"/>
                    </a:ext>
                  </a:extLst>
                </a:gridCol>
                <a:gridCol w="561090">
                  <a:extLst>
                    <a:ext uri="{9D8B030D-6E8A-4147-A177-3AD203B41FA5}">
                      <a16:colId xmlns:a16="http://schemas.microsoft.com/office/drawing/2014/main" val="1325595717"/>
                    </a:ext>
                  </a:extLst>
                </a:gridCol>
                <a:gridCol w="561090">
                  <a:extLst>
                    <a:ext uri="{9D8B030D-6E8A-4147-A177-3AD203B41FA5}">
                      <a16:colId xmlns:a16="http://schemas.microsoft.com/office/drawing/2014/main" val="1649974393"/>
                    </a:ext>
                  </a:extLst>
                </a:gridCol>
                <a:gridCol w="561090">
                  <a:extLst>
                    <a:ext uri="{9D8B030D-6E8A-4147-A177-3AD203B41FA5}">
                      <a16:colId xmlns:a16="http://schemas.microsoft.com/office/drawing/2014/main" val="856271420"/>
                    </a:ext>
                  </a:extLst>
                </a:gridCol>
                <a:gridCol w="561090">
                  <a:extLst>
                    <a:ext uri="{9D8B030D-6E8A-4147-A177-3AD203B41FA5}">
                      <a16:colId xmlns:a16="http://schemas.microsoft.com/office/drawing/2014/main" val="3843688685"/>
                    </a:ext>
                  </a:extLst>
                </a:gridCol>
                <a:gridCol w="561090">
                  <a:extLst>
                    <a:ext uri="{9D8B030D-6E8A-4147-A177-3AD203B41FA5}">
                      <a16:colId xmlns:a16="http://schemas.microsoft.com/office/drawing/2014/main" val="1150484210"/>
                    </a:ext>
                  </a:extLst>
                </a:gridCol>
                <a:gridCol w="561090">
                  <a:extLst>
                    <a:ext uri="{9D8B030D-6E8A-4147-A177-3AD203B41FA5}">
                      <a16:colId xmlns:a16="http://schemas.microsoft.com/office/drawing/2014/main" val="3201664658"/>
                    </a:ext>
                  </a:extLst>
                </a:gridCol>
                <a:gridCol w="561090">
                  <a:extLst>
                    <a:ext uri="{9D8B030D-6E8A-4147-A177-3AD203B41FA5}">
                      <a16:colId xmlns:a16="http://schemas.microsoft.com/office/drawing/2014/main" val="3132160062"/>
                    </a:ext>
                  </a:extLst>
                </a:gridCol>
                <a:gridCol w="561090">
                  <a:extLst>
                    <a:ext uri="{9D8B030D-6E8A-4147-A177-3AD203B41FA5}">
                      <a16:colId xmlns:a16="http://schemas.microsoft.com/office/drawing/2014/main" val="1317597662"/>
                    </a:ext>
                  </a:extLst>
                </a:gridCol>
                <a:gridCol w="561090">
                  <a:extLst>
                    <a:ext uri="{9D8B030D-6E8A-4147-A177-3AD203B41FA5}">
                      <a16:colId xmlns:a16="http://schemas.microsoft.com/office/drawing/2014/main" val="1176831755"/>
                    </a:ext>
                  </a:extLst>
                </a:gridCol>
              </a:tblGrid>
              <a:tr h="378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과제 </a:t>
                      </a:r>
                      <a:r>
                        <a:rPr lang="en-US" altLang="ko-KR" sz="13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13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날짜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6/16</a:t>
                      </a:r>
                      <a:endParaRPr lang="ko-KR" altLang="en-US" sz="13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6/17</a:t>
                      </a:r>
                      <a:endParaRPr lang="ko-KR" altLang="en-US" sz="13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6/18</a:t>
                      </a:r>
                      <a:endParaRPr lang="ko-KR" altLang="en-US" sz="13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6/19</a:t>
                      </a:r>
                      <a:endParaRPr lang="ko-KR" altLang="en-US" sz="13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6/20</a:t>
                      </a:r>
                      <a:endParaRPr lang="ko-KR" altLang="en-US" sz="13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6/21</a:t>
                      </a:r>
                      <a:endParaRPr lang="ko-KR" altLang="en-US" sz="13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6/22</a:t>
                      </a:r>
                      <a:endParaRPr lang="ko-KR" altLang="en-US" sz="13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6/23</a:t>
                      </a:r>
                      <a:endParaRPr lang="ko-KR" altLang="en-US" sz="13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6/24</a:t>
                      </a:r>
                      <a:endParaRPr lang="ko-KR" altLang="en-US" sz="13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6/25</a:t>
                      </a:r>
                      <a:endParaRPr lang="ko-KR" altLang="en-US" sz="13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6/26</a:t>
                      </a:r>
                      <a:endParaRPr lang="ko-KR" altLang="en-US" sz="13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6/27</a:t>
                      </a:r>
                      <a:endParaRPr lang="ko-KR" altLang="en-US" sz="13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6/28</a:t>
                      </a:r>
                      <a:endParaRPr lang="ko-KR" altLang="en-US" sz="13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6/29</a:t>
                      </a:r>
                      <a:endParaRPr lang="ko-KR" altLang="en-US" sz="13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6/30</a:t>
                      </a:r>
                      <a:endParaRPr lang="ko-KR" altLang="en-US" sz="13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7/1</a:t>
                      </a:r>
                      <a:endParaRPr lang="ko-KR" altLang="en-US" sz="13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7/2</a:t>
                      </a:r>
                      <a:endParaRPr lang="ko-KR" altLang="en-US" sz="13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7/3</a:t>
                      </a:r>
                      <a:endParaRPr lang="ko-KR" altLang="en-US" sz="13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932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주제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1323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Crawling</a:t>
                      </a:r>
                      <a:endParaRPr lang="ko-KR" altLang="en-US" sz="13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5945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중간발표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932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4313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B599484-F7AA-49F3-AB46-635E6A4C7238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BF0"/>
          </a:solidFill>
          <a:ln>
            <a:solidFill>
              <a:srgbClr val="FFFB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85DB5EB2-C398-4B0A-B9EF-61E3B9C17615}"/>
              </a:ext>
            </a:extLst>
          </p:cNvPr>
          <p:cNvSpPr/>
          <p:nvPr/>
        </p:nvSpPr>
        <p:spPr>
          <a:xfrm rot="10800000" flipH="1">
            <a:off x="0" y="-2"/>
            <a:ext cx="7940842" cy="4331369"/>
          </a:xfrm>
          <a:prstGeom prst="rtTriangl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85E8FEBC-45D8-40D7-93B8-D761FE1F8936}"/>
              </a:ext>
            </a:extLst>
          </p:cNvPr>
          <p:cNvSpPr/>
          <p:nvPr/>
        </p:nvSpPr>
        <p:spPr>
          <a:xfrm rot="10800000" flipV="1">
            <a:off x="2149642" y="3144253"/>
            <a:ext cx="10042358" cy="3713747"/>
          </a:xfrm>
          <a:prstGeom prst="rtTriangle">
            <a:avLst/>
          </a:prstGeom>
          <a:solidFill>
            <a:schemeClr val="accent4">
              <a:lumMod val="20000"/>
              <a:lumOff val="8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10E01EAF-F6BE-4068-8165-BE63F0D68FB4}"/>
              </a:ext>
            </a:extLst>
          </p:cNvPr>
          <p:cNvSpPr/>
          <p:nvPr/>
        </p:nvSpPr>
        <p:spPr>
          <a:xfrm rot="10800000" flipH="1" flipV="1">
            <a:off x="0" y="4010529"/>
            <a:ext cx="7940842" cy="2847472"/>
          </a:xfrm>
          <a:prstGeom prst="rtTriangle">
            <a:avLst/>
          </a:prstGeom>
          <a:solidFill>
            <a:schemeClr val="accent4">
              <a:lumMod val="20000"/>
              <a:lumOff val="8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E3DE0FFC-1312-497E-8BDC-EDF7531F8E6A}"/>
              </a:ext>
            </a:extLst>
          </p:cNvPr>
          <p:cNvSpPr/>
          <p:nvPr/>
        </p:nvSpPr>
        <p:spPr>
          <a:xfrm flipH="1" flipV="1">
            <a:off x="-1459832" y="0"/>
            <a:ext cx="13651832" cy="4331370"/>
          </a:xfrm>
          <a:prstGeom prst="rtTriangle">
            <a:avLst/>
          </a:prstGeom>
          <a:solidFill>
            <a:schemeClr val="accent4">
              <a:lumMod val="20000"/>
              <a:lumOff val="8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A21EE276-CE9B-4818-9C91-02DD898D0618}"/>
              </a:ext>
            </a:extLst>
          </p:cNvPr>
          <p:cNvSpPr/>
          <p:nvPr/>
        </p:nvSpPr>
        <p:spPr>
          <a:xfrm rot="1576334">
            <a:off x="1556292" y="-2307203"/>
            <a:ext cx="10408270" cy="9460924"/>
          </a:xfrm>
          <a:prstGeom prst="parallelogram">
            <a:avLst/>
          </a:prstGeom>
          <a:solidFill>
            <a:srgbClr val="FFFBF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3">
            <a:extLst>
              <a:ext uri="{FF2B5EF4-FFF2-40B4-BE49-F238E27FC236}">
                <a16:creationId xmlns:a16="http://schemas.microsoft.com/office/drawing/2014/main" id="{35108A98-7B43-4D4B-9DC1-BFB7B3B31900}"/>
              </a:ext>
            </a:extLst>
          </p:cNvPr>
          <p:cNvSpPr/>
          <p:nvPr/>
        </p:nvSpPr>
        <p:spPr>
          <a:xfrm>
            <a:off x="3021136" y="2751812"/>
            <a:ext cx="6149729" cy="1354377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solidFill>
                  <a:srgbClr val="FFD966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04 </a:t>
            </a:r>
            <a:r>
              <a:rPr lang="ko-KR" altLang="en-US" sz="6000" dirty="0"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과정</a:t>
            </a:r>
          </a:p>
        </p:txBody>
      </p:sp>
    </p:spTree>
    <p:extLst>
      <p:ext uri="{BB962C8B-B14F-4D97-AF65-F5344CB8AC3E}">
        <p14:creationId xmlns:p14="http://schemas.microsoft.com/office/powerpoint/2010/main" val="2137269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18"/>
          <p:cNvSpPr/>
          <p:nvPr/>
        </p:nvSpPr>
        <p:spPr>
          <a:xfrm>
            <a:off x="646733" y="788958"/>
            <a:ext cx="3024336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546142" y="716950"/>
            <a:ext cx="3024336" cy="504056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33245" y="740245"/>
            <a:ext cx="1848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과정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16302" y="235924"/>
            <a:ext cx="647934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7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4</a:t>
            </a:r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A1589F-CBFF-4A8A-A18F-132CFF2C61B7}"/>
              </a:ext>
            </a:extLst>
          </p:cNvPr>
          <p:cNvSpPr txBox="1"/>
          <p:nvPr/>
        </p:nvSpPr>
        <p:spPr>
          <a:xfrm>
            <a:off x="479262" y="5065960"/>
            <a:ext cx="98935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세계 재벌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500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 명단 →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Crawling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데이터 수집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②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화질 개선 및 저장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(Super Resolution) 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③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이목구비 비율 계산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(Face Ratio) 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④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어플리케이션 구현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kivy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→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Android Studio)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50F7FA6-1279-4E83-9019-033B8A12DEAD}"/>
              </a:ext>
            </a:extLst>
          </p:cNvPr>
          <p:cNvGrpSpPr/>
          <p:nvPr/>
        </p:nvGrpSpPr>
        <p:grpSpPr>
          <a:xfrm>
            <a:off x="576361" y="1609990"/>
            <a:ext cx="3024334" cy="2693851"/>
            <a:chOff x="499982" y="1520895"/>
            <a:chExt cx="3496446" cy="324070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B6CFBD9-9A0C-4FF3-B0D9-203A58F9D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9982" y="1520895"/>
              <a:ext cx="3024336" cy="915302"/>
            </a:xfrm>
            <a:prstGeom prst="rect">
              <a:avLst/>
            </a:prstGeom>
          </p:spPr>
        </p:pic>
        <p:pic>
          <p:nvPicPr>
            <p:cNvPr id="6" name="그림 5" descr="남자, 사람, 넥타이, 정장이(가) 표시된 사진&#10;&#10;자동 생성된 설명">
              <a:extLst>
                <a:ext uri="{FF2B5EF4-FFF2-40B4-BE49-F238E27FC236}">
                  <a16:creationId xmlns:a16="http://schemas.microsoft.com/office/drawing/2014/main" id="{F4F5E273-DEF5-407C-8C53-0811B21746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155"/>
            <a:stretch/>
          </p:blipFill>
          <p:spPr>
            <a:xfrm>
              <a:off x="538408" y="2436197"/>
              <a:ext cx="1054818" cy="979808"/>
            </a:xfrm>
            <a:prstGeom prst="rect">
              <a:avLst/>
            </a:prstGeom>
          </p:spPr>
        </p:pic>
        <p:pic>
          <p:nvPicPr>
            <p:cNvPr id="8" name="그림 7" descr="남자, 사람, 건물, 안경이(가) 표시된 사진&#10;&#10;자동 생성된 설명">
              <a:extLst>
                <a:ext uri="{FF2B5EF4-FFF2-40B4-BE49-F238E27FC236}">
                  <a16:creationId xmlns:a16="http://schemas.microsoft.com/office/drawing/2014/main" id="{03D6DE48-8191-41C4-8AFF-BAA2B36174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96"/>
            <a:stretch/>
          </p:blipFill>
          <p:spPr>
            <a:xfrm>
              <a:off x="1714193" y="3655789"/>
              <a:ext cx="957442" cy="1105814"/>
            </a:xfrm>
            <a:prstGeom prst="rect">
              <a:avLst/>
            </a:prstGeom>
          </p:spPr>
        </p:pic>
        <p:pic>
          <p:nvPicPr>
            <p:cNvPr id="12" name="그림 11" descr="남자, 실내, 사람, 미소이(가) 표시된 사진&#10;&#10;자동 생성된 설명">
              <a:extLst>
                <a:ext uri="{FF2B5EF4-FFF2-40B4-BE49-F238E27FC236}">
                  <a16:creationId xmlns:a16="http://schemas.microsoft.com/office/drawing/2014/main" id="{83F87D1C-3B95-4C19-8893-C36479494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8284" y="2257458"/>
              <a:ext cx="1054818" cy="1291856"/>
            </a:xfrm>
            <a:prstGeom prst="rect">
              <a:avLst/>
            </a:prstGeom>
          </p:spPr>
        </p:pic>
        <p:pic>
          <p:nvPicPr>
            <p:cNvPr id="15" name="그림 14" descr="남자, 사람, 의류, 착용이(가) 표시된 사진&#10;&#10;자동 생성된 설명">
              <a:extLst>
                <a:ext uri="{FF2B5EF4-FFF2-40B4-BE49-F238E27FC236}">
                  <a16:creationId xmlns:a16="http://schemas.microsoft.com/office/drawing/2014/main" id="{450C6E1B-E367-41FD-A42A-D13EF9FAF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21" y="3502855"/>
              <a:ext cx="957443" cy="1172599"/>
            </a:xfrm>
            <a:prstGeom prst="rect">
              <a:avLst/>
            </a:prstGeom>
          </p:spPr>
        </p:pic>
        <p:pic>
          <p:nvPicPr>
            <p:cNvPr id="17" name="그림 16" descr="실내, 사람, 남자, 여자이(가) 표시된 사진&#10;&#10;자동 생성된 설명">
              <a:extLst>
                <a:ext uri="{FF2B5EF4-FFF2-40B4-BE49-F238E27FC236}">
                  <a16:creationId xmlns:a16="http://schemas.microsoft.com/office/drawing/2014/main" id="{BDA8B2D6-6FF3-472B-809D-CD7C39DB46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837"/>
            <a:stretch/>
          </p:blipFill>
          <p:spPr>
            <a:xfrm>
              <a:off x="2787738" y="2908044"/>
              <a:ext cx="1208690" cy="1186663"/>
            </a:xfrm>
            <a:prstGeom prst="rect">
              <a:avLst/>
            </a:prstGeom>
          </p:spPr>
        </p:pic>
      </p:grp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72E528D-3425-4752-BBDA-81A9FB2C6093}"/>
              </a:ext>
            </a:extLst>
          </p:cNvPr>
          <p:cNvCxnSpPr/>
          <p:nvPr/>
        </p:nvCxnSpPr>
        <p:spPr>
          <a:xfrm>
            <a:off x="3821230" y="2204001"/>
            <a:ext cx="471638" cy="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553E56DA-96C5-4AD1-9263-D75A1733F3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3615" y="1568245"/>
            <a:ext cx="4479010" cy="1073860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FB44A9D-EA50-41D5-B8F7-066FAB848E11}"/>
              </a:ext>
            </a:extLst>
          </p:cNvPr>
          <p:cNvCxnSpPr>
            <a:cxnSpLocks/>
          </p:cNvCxnSpPr>
          <p:nvPr/>
        </p:nvCxnSpPr>
        <p:spPr>
          <a:xfrm>
            <a:off x="6717594" y="2638867"/>
            <a:ext cx="0" cy="454873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FB5B6F0B-3451-4954-BB12-FA92EEF0EC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8748" y="3132240"/>
            <a:ext cx="4397693" cy="116749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88998A2-B186-46F3-97A4-9F1F47FDF8C4}"/>
              </a:ext>
            </a:extLst>
          </p:cNvPr>
          <p:cNvSpPr txBox="1"/>
          <p:nvPr/>
        </p:nvSpPr>
        <p:spPr>
          <a:xfrm>
            <a:off x="1401649" y="4427616"/>
            <a:ext cx="127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① 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Crawling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BF7BB2-F2CC-460B-8EBA-2B495A05A73F}"/>
              </a:ext>
            </a:extLst>
          </p:cNvPr>
          <p:cNvSpPr txBox="1"/>
          <p:nvPr/>
        </p:nvSpPr>
        <p:spPr>
          <a:xfrm>
            <a:off x="5804523" y="1221728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② 이미지 화질 개선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D604EC-EB08-48A4-BD6D-4DDB7E913D42}"/>
              </a:ext>
            </a:extLst>
          </p:cNvPr>
          <p:cNvSpPr txBox="1"/>
          <p:nvPr/>
        </p:nvSpPr>
        <p:spPr>
          <a:xfrm>
            <a:off x="6109093" y="4422428"/>
            <a:ext cx="1217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③ 비율 계산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EB0DACD-1C8A-497E-AC26-B3E337DB3600}"/>
              </a:ext>
            </a:extLst>
          </p:cNvPr>
          <p:cNvSpPr txBox="1"/>
          <p:nvPr/>
        </p:nvSpPr>
        <p:spPr>
          <a:xfrm>
            <a:off x="10266396" y="1221728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④ 시각화</a:t>
            </a:r>
          </a:p>
        </p:txBody>
      </p:sp>
      <p:sp>
        <p:nvSpPr>
          <p:cNvPr id="47" name="Google Shape;1760;p45">
            <a:extLst>
              <a:ext uri="{FF2B5EF4-FFF2-40B4-BE49-F238E27FC236}">
                <a16:creationId xmlns:a16="http://schemas.microsoft.com/office/drawing/2014/main" id="{E44A7A8B-A635-43CC-BEB9-A7B08A01E8F0}"/>
              </a:ext>
            </a:extLst>
          </p:cNvPr>
          <p:cNvSpPr/>
          <p:nvPr/>
        </p:nvSpPr>
        <p:spPr>
          <a:xfrm>
            <a:off x="10566370" y="3473041"/>
            <a:ext cx="379808" cy="712844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2795D1B-5E99-4EBA-982E-183090970D09}"/>
              </a:ext>
            </a:extLst>
          </p:cNvPr>
          <p:cNvSpPr txBox="1"/>
          <p:nvPr/>
        </p:nvSpPr>
        <p:spPr>
          <a:xfrm>
            <a:off x="10083730" y="4420130"/>
            <a:ext cx="1537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⑤ 어플리케이션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AAA8078-7DE5-4A27-A1EE-B77A218E3B0C}"/>
              </a:ext>
            </a:extLst>
          </p:cNvPr>
          <p:cNvCxnSpPr>
            <a:cxnSpLocks/>
          </p:cNvCxnSpPr>
          <p:nvPr/>
        </p:nvCxnSpPr>
        <p:spPr>
          <a:xfrm>
            <a:off x="10741835" y="2778072"/>
            <a:ext cx="0" cy="454873"/>
          </a:xfrm>
          <a:prstGeom prst="straightConnector1">
            <a:avLst/>
          </a:prstGeom>
          <a:ln w="57150">
            <a:solidFill>
              <a:srgbClr val="FFD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8D53B38-E809-4513-8098-7C137B31E2DC}"/>
              </a:ext>
            </a:extLst>
          </p:cNvPr>
          <p:cNvGrpSpPr/>
          <p:nvPr/>
        </p:nvGrpSpPr>
        <p:grpSpPr>
          <a:xfrm>
            <a:off x="9764873" y="1565685"/>
            <a:ext cx="1992432" cy="1049710"/>
            <a:chOff x="9769641" y="1425581"/>
            <a:chExt cx="1992432" cy="1049710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96902EA-AAD9-4F3C-9BB1-5377EFAFAFCD}"/>
                </a:ext>
              </a:extLst>
            </p:cNvPr>
            <p:cNvSpPr/>
            <p:nvPr/>
          </p:nvSpPr>
          <p:spPr>
            <a:xfrm>
              <a:off x="9769641" y="1425581"/>
              <a:ext cx="1992432" cy="10497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육각형 40">
              <a:extLst>
                <a:ext uri="{FF2B5EF4-FFF2-40B4-BE49-F238E27FC236}">
                  <a16:creationId xmlns:a16="http://schemas.microsoft.com/office/drawing/2014/main" id="{5F57623B-87F8-4C20-B58B-A183E7C90C36}"/>
                </a:ext>
              </a:extLst>
            </p:cNvPr>
            <p:cNvSpPr/>
            <p:nvPr/>
          </p:nvSpPr>
          <p:spPr>
            <a:xfrm>
              <a:off x="9981396" y="1609990"/>
              <a:ext cx="779647" cy="709108"/>
            </a:xfrm>
            <a:prstGeom prst="hexagon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FC5BA70-418C-4A69-A0F8-6522E6C61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857298" y="1460785"/>
              <a:ext cx="681183" cy="1007518"/>
            </a:xfrm>
            <a:prstGeom prst="rect">
              <a:avLst/>
            </a:prstGeom>
          </p:spPr>
        </p:pic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436F4DB-F835-431F-BDCE-E89EE19D103B}"/>
              </a:ext>
            </a:extLst>
          </p:cNvPr>
          <p:cNvCxnSpPr>
            <a:stCxn id="27" idx="3"/>
            <a:endCxn id="27" idx="3"/>
          </p:cNvCxnSpPr>
          <p:nvPr/>
        </p:nvCxnSpPr>
        <p:spPr>
          <a:xfrm>
            <a:off x="8916441" y="371598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B9D7499-780E-4429-B682-0561750D70BE}"/>
              </a:ext>
            </a:extLst>
          </p:cNvPr>
          <p:cNvGrpSpPr/>
          <p:nvPr/>
        </p:nvGrpSpPr>
        <p:grpSpPr>
          <a:xfrm>
            <a:off x="9068663" y="2264510"/>
            <a:ext cx="566761" cy="1627684"/>
            <a:chOff x="9133292" y="1964545"/>
            <a:chExt cx="566761" cy="1627684"/>
          </a:xfrm>
        </p:grpSpPr>
        <p:cxnSp>
          <p:nvCxnSpPr>
            <p:cNvPr id="32" name="연결선: 꺾임 31">
              <a:extLst>
                <a:ext uri="{FF2B5EF4-FFF2-40B4-BE49-F238E27FC236}">
                  <a16:creationId xmlns:a16="http://schemas.microsoft.com/office/drawing/2014/main" id="{45287DA1-7F29-425A-A6D2-D973956B3D5E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727818" y="2619993"/>
              <a:ext cx="1627684" cy="316787"/>
            </a:xfrm>
            <a:prstGeom prst="bentConnector2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DEA4F52-A1BA-429C-8AE0-5833E503AB69}"/>
                </a:ext>
              </a:extLst>
            </p:cNvPr>
            <p:cNvCxnSpPr/>
            <p:nvPr/>
          </p:nvCxnSpPr>
          <p:spPr>
            <a:xfrm>
              <a:off x="9133292" y="3563991"/>
              <a:ext cx="249975" cy="0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8B83CCFF-8BD1-4AF0-B575-393D7683C384}"/>
              </a:ext>
            </a:extLst>
          </p:cNvPr>
          <p:cNvSpPr/>
          <p:nvPr/>
        </p:nvSpPr>
        <p:spPr>
          <a:xfrm>
            <a:off x="5176184" y="5430893"/>
            <a:ext cx="1256677" cy="230218"/>
          </a:xfrm>
          <a:prstGeom prst="homePlate">
            <a:avLst/>
          </a:prstGeom>
          <a:solidFill>
            <a:srgbClr val="FFD966"/>
          </a:solidFill>
          <a:ln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Package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7B00C22-A204-4C64-AF6A-77CEAFE19CD9}"/>
              </a:ext>
            </a:extLst>
          </p:cNvPr>
          <p:cNvSpPr/>
          <p:nvPr/>
        </p:nvSpPr>
        <p:spPr>
          <a:xfrm>
            <a:off x="6432861" y="5342539"/>
            <a:ext cx="21033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dlip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opencv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keras</a:t>
            </a:r>
            <a:endParaRPr lang="ko-KR" altLang="en-US" b="1" dirty="0"/>
          </a:p>
        </p:txBody>
      </p:sp>
      <p:sp>
        <p:nvSpPr>
          <p:cNvPr id="36" name="화살표: 오각형 35">
            <a:extLst>
              <a:ext uri="{FF2B5EF4-FFF2-40B4-BE49-F238E27FC236}">
                <a16:creationId xmlns:a16="http://schemas.microsoft.com/office/drawing/2014/main" id="{A4215613-BB69-46FB-B0AE-E3EF1790B425}"/>
              </a:ext>
            </a:extLst>
          </p:cNvPr>
          <p:cNvSpPr/>
          <p:nvPr/>
        </p:nvSpPr>
        <p:spPr>
          <a:xfrm>
            <a:off x="6129413" y="5131103"/>
            <a:ext cx="1256677" cy="230218"/>
          </a:xfrm>
          <a:prstGeom prst="homePlate">
            <a:avLst/>
          </a:prstGeom>
          <a:solidFill>
            <a:srgbClr val="FFD966"/>
          </a:solidFill>
          <a:ln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Package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B588557-9A9F-4208-B580-8E78CA1F1BC6}"/>
              </a:ext>
            </a:extLst>
          </p:cNvPr>
          <p:cNvSpPr/>
          <p:nvPr/>
        </p:nvSpPr>
        <p:spPr>
          <a:xfrm>
            <a:off x="7379326" y="5037723"/>
            <a:ext cx="2292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BeautifulSoup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urllib</a:t>
            </a:r>
            <a:endParaRPr lang="ko-KR" altLang="en-US" b="1" dirty="0"/>
          </a:p>
        </p:txBody>
      </p:sp>
      <p:sp>
        <p:nvSpPr>
          <p:cNvPr id="38" name="화살표: 오각형 37">
            <a:extLst>
              <a:ext uri="{FF2B5EF4-FFF2-40B4-BE49-F238E27FC236}">
                <a16:creationId xmlns:a16="http://schemas.microsoft.com/office/drawing/2014/main" id="{B9B861BA-7D1C-4BFF-9FAE-0AEC096394D0}"/>
              </a:ext>
            </a:extLst>
          </p:cNvPr>
          <p:cNvSpPr/>
          <p:nvPr/>
        </p:nvSpPr>
        <p:spPr>
          <a:xfrm>
            <a:off x="1547853" y="5949292"/>
            <a:ext cx="1256677" cy="230218"/>
          </a:xfrm>
          <a:prstGeom prst="homePlate">
            <a:avLst/>
          </a:prstGeom>
          <a:solidFill>
            <a:srgbClr val="FFD966"/>
          </a:solidFill>
          <a:ln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Package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2C82911-44D5-4E54-98DE-6C4D5535601B}"/>
              </a:ext>
            </a:extLst>
          </p:cNvPr>
          <p:cNvSpPr/>
          <p:nvPr/>
        </p:nvSpPr>
        <p:spPr>
          <a:xfrm>
            <a:off x="2804530" y="5887892"/>
            <a:ext cx="4724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Matplotlib, </a:t>
            </a:r>
            <a:r>
              <a:rPr lang="en-US" altLang="ko-KR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gridspec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GaussianMixture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PCA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51815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E15A59A5-0FD6-4DFA-AAA1-67C10CF63F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9" t="5274" r="22288" b="24365"/>
          <a:stretch/>
        </p:blipFill>
        <p:spPr>
          <a:xfrm>
            <a:off x="521605" y="2290625"/>
            <a:ext cx="6981020" cy="4018913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425AD96C-C7B3-4CBA-803B-7A201D5E64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6" b="4896"/>
          <a:stretch/>
        </p:blipFill>
        <p:spPr>
          <a:xfrm>
            <a:off x="7595473" y="2290625"/>
            <a:ext cx="4074922" cy="32559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08FD80-79E7-48C3-B293-DF881691EAB4}"/>
              </a:ext>
            </a:extLst>
          </p:cNvPr>
          <p:cNvSpPr txBox="1"/>
          <p:nvPr/>
        </p:nvSpPr>
        <p:spPr>
          <a:xfrm>
            <a:off x="521605" y="1350128"/>
            <a:ext cx="9206303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https://ceoworld.biz/2020/06/23/rich-list-index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사이트에서 세계 재벌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500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 명단 추출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Google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이미지에서 부자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 당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장의 사진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Crawling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E40D59-755C-4470-88B5-6BF9B2E6374A}"/>
              </a:ext>
            </a:extLst>
          </p:cNvPr>
          <p:cNvSpPr txBox="1"/>
          <p:nvPr/>
        </p:nvSpPr>
        <p:spPr>
          <a:xfrm>
            <a:off x="9786546" y="6317854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▶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부자 명단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.CSV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모서리가 둥근 직사각형 18">
            <a:extLst>
              <a:ext uri="{FF2B5EF4-FFF2-40B4-BE49-F238E27FC236}">
                <a16:creationId xmlns:a16="http://schemas.microsoft.com/office/drawing/2014/main" id="{DEF5C391-7C9C-47AE-9427-8287EEC71703}"/>
              </a:ext>
            </a:extLst>
          </p:cNvPr>
          <p:cNvSpPr/>
          <p:nvPr/>
        </p:nvSpPr>
        <p:spPr>
          <a:xfrm>
            <a:off x="646733" y="788958"/>
            <a:ext cx="3024336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3">
            <a:extLst>
              <a:ext uri="{FF2B5EF4-FFF2-40B4-BE49-F238E27FC236}">
                <a16:creationId xmlns:a16="http://schemas.microsoft.com/office/drawing/2014/main" id="{2CBE2EC8-27CB-4FB8-B52A-326E42C168E3}"/>
              </a:ext>
            </a:extLst>
          </p:cNvPr>
          <p:cNvSpPr/>
          <p:nvPr/>
        </p:nvSpPr>
        <p:spPr>
          <a:xfrm>
            <a:off x="546142" y="716950"/>
            <a:ext cx="3024336" cy="504056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98DE95-D54D-4414-898C-9926D72B8C30}"/>
              </a:ext>
            </a:extLst>
          </p:cNvPr>
          <p:cNvSpPr txBox="1"/>
          <p:nvPr/>
        </p:nvSpPr>
        <p:spPr>
          <a:xfrm>
            <a:off x="1133245" y="740245"/>
            <a:ext cx="1848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과정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7CE25F-227F-4AA5-A0E7-C9EE418BF69D}"/>
              </a:ext>
            </a:extLst>
          </p:cNvPr>
          <p:cNvSpPr txBox="1"/>
          <p:nvPr/>
        </p:nvSpPr>
        <p:spPr>
          <a:xfrm>
            <a:off x="216302" y="235924"/>
            <a:ext cx="647934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7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4</a:t>
            </a:r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3268F5-4998-48D1-90B4-D6B77BBEDFEC}"/>
              </a:ext>
            </a:extLst>
          </p:cNvPr>
          <p:cNvSpPr txBox="1"/>
          <p:nvPr/>
        </p:nvSpPr>
        <p:spPr>
          <a:xfrm>
            <a:off x="3771660" y="773057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① 데이터 수집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0632BEA-78C0-43DD-B4FC-C896E76A4C88}"/>
              </a:ext>
            </a:extLst>
          </p:cNvPr>
          <p:cNvGrpSpPr/>
          <p:nvPr/>
        </p:nvGrpSpPr>
        <p:grpSpPr>
          <a:xfrm>
            <a:off x="521605" y="5720398"/>
            <a:ext cx="9268709" cy="966788"/>
            <a:chOff x="521605" y="5720398"/>
            <a:chExt cx="9268709" cy="966788"/>
          </a:xfrm>
        </p:grpSpPr>
        <p:pic>
          <p:nvPicPr>
            <p:cNvPr id="7" name="그림 6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AECE2717-DF45-42E5-95E2-5A8AEF3305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" r="19926" b="85904"/>
            <a:stretch/>
          </p:blipFill>
          <p:spPr>
            <a:xfrm>
              <a:off x="521605" y="5720398"/>
              <a:ext cx="9268709" cy="966788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B74F82C-03C4-4A12-BFA5-69E279CF8878}"/>
                </a:ext>
              </a:extLst>
            </p:cNvPr>
            <p:cNvSpPr/>
            <p:nvPr/>
          </p:nvSpPr>
          <p:spPr>
            <a:xfrm>
              <a:off x="7263618" y="6189784"/>
              <a:ext cx="919090" cy="132759"/>
            </a:xfrm>
            <a:prstGeom prst="rect">
              <a:avLst/>
            </a:prstGeom>
            <a:solidFill>
              <a:srgbClr val="3B3F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4079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0FDD622-CAA8-46A1-8855-F7A6606FD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906238"/>
            <a:ext cx="8382000" cy="2952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5B09E4-A0B7-4357-AA88-8225C7285C2B}"/>
              </a:ext>
            </a:extLst>
          </p:cNvPr>
          <p:cNvSpPr txBox="1"/>
          <p:nvPr/>
        </p:nvSpPr>
        <p:spPr>
          <a:xfrm>
            <a:off x="518611" y="1450185"/>
            <a:ext cx="10194307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정확한 결과값을 얻기 위해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Crawling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 이미지들을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딥러닝을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통해 화질 개선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Super Resolution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기법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혹은 영상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Low-Resolution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High-Resolution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복원하는 기술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SRCNN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10" name="모서리가 둥근 직사각형 18">
            <a:extLst>
              <a:ext uri="{FF2B5EF4-FFF2-40B4-BE49-F238E27FC236}">
                <a16:creationId xmlns:a16="http://schemas.microsoft.com/office/drawing/2014/main" id="{9C7F3225-467B-4230-A8D2-4011DDECD13C}"/>
              </a:ext>
            </a:extLst>
          </p:cNvPr>
          <p:cNvSpPr/>
          <p:nvPr/>
        </p:nvSpPr>
        <p:spPr>
          <a:xfrm>
            <a:off x="646733" y="788958"/>
            <a:ext cx="3024336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3">
            <a:extLst>
              <a:ext uri="{FF2B5EF4-FFF2-40B4-BE49-F238E27FC236}">
                <a16:creationId xmlns:a16="http://schemas.microsoft.com/office/drawing/2014/main" id="{05D64A90-932F-4A6F-9E66-685B82806742}"/>
              </a:ext>
            </a:extLst>
          </p:cNvPr>
          <p:cNvSpPr/>
          <p:nvPr/>
        </p:nvSpPr>
        <p:spPr>
          <a:xfrm>
            <a:off x="546142" y="716950"/>
            <a:ext cx="3024336" cy="504056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88B174-4E7B-44FC-B652-A8442BA03323}"/>
              </a:ext>
            </a:extLst>
          </p:cNvPr>
          <p:cNvSpPr txBox="1"/>
          <p:nvPr/>
        </p:nvSpPr>
        <p:spPr>
          <a:xfrm>
            <a:off x="1133245" y="740245"/>
            <a:ext cx="1848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과정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C82C35-813C-4E8E-A8D9-3C8F00D93A70}"/>
              </a:ext>
            </a:extLst>
          </p:cNvPr>
          <p:cNvSpPr txBox="1"/>
          <p:nvPr/>
        </p:nvSpPr>
        <p:spPr>
          <a:xfrm>
            <a:off x="216302" y="235924"/>
            <a:ext cx="647934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7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4</a:t>
            </a:r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8099ED-7A84-4C7C-99C3-71457C9F7794}"/>
              </a:ext>
            </a:extLst>
          </p:cNvPr>
          <p:cNvSpPr txBox="1"/>
          <p:nvPr/>
        </p:nvSpPr>
        <p:spPr>
          <a:xfrm>
            <a:off x="3771660" y="773057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② 이미지 화질 개선</a:t>
            </a:r>
          </a:p>
        </p:txBody>
      </p:sp>
    </p:spTree>
    <p:extLst>
      <p:ext uri="{BB962C8B-B14F-4D97-AF65-F5344CB8AC3E}">
        <p14:creationId xmlns:p14="http://schemas.microsoft.com/office/powerpoint/2010/main" val="1997985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33F92EE-5CB9-41D7-BE01-639740447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512" y="3340063"/>
            <a:ext cx="8364976" cy="30605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5B911F-81EA-4F56-AC2C-01FAA67617A5}"/>
              </a:ext>
            </a:extLst>
          </p:cNvPr>
          <p:cNvSpPr txBox="1"/>
          <p:nvPr/>
        </p:nvSpPr>
        <p:spPr>
          <a:xfrm>
            <a:off x="540269" y="1466117"/>
            <a:ext cx="5288884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Low-Resolution Y : Input image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High-Resolution F(Y) (restored): Output image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Ground truth X : Label image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Trained by ‘L2 loss’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모서리가 둥근 직사각형 18">
            <a:extLst>
              <a:ext uri="{FF2B5EF4-FFF2-40B4-BE49-F238E27FC236}">
                <a16:creationId xmlns:a16="http://schemas.microsoft.com/office/drawing/2014/main" id="{F3BFCC5A-3087-4C88-8513-7E3F9129366B}"/>
              </a:ext>
            </a:extLst>
          </p:cNvPr>
          <p:cNvSpPr/>
          <p:nvPr/>
        </p:nvSpPr>
        <p:spPr>
          <a:xfrm>
            <a:off x="646733" y="788958"/>
            <a:ext cx="3024336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3">
            <a:extLst>
              <a:ext uri="{FF2B5EF4-FFF2-40B4-BE49-F238E27FC236}">
                <a16:creationId xmlns:a16="http://schemas.microsoft.com/office/drawing/2014/main" id="{4695ADD9-B168-411E-AAE1-FF408F5273BA}"/>
              </a:ext>
            </a:extLst>
          </p:cNvPr>
          <p:cNvSpPr/>
          <p:nvPr/>
        </p:nvSpPr>
        <p:spPr>
          <a:xfrm>
            <a:off x="546142" y="716950"/>
            <a:ext cx="3024336" cy="504056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8B90B5-EFA1-4BD0-AC93-D39D123424FD}"/>
              </a:ext>
            </a:extLst>
          </p:cNvPr>
          <p:cNvSpPr txBox="1"/>
          <p:nvPr/>
        </p:nvSpPr>
        <p:spPr>
          <a:xfrm>
            <a:off x="1133245" y="740245"/>
            <a:ext cx="1848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과정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A51779-EE05-4614-BC5E-FA00F57EBF88}"/>
              </a:ext>
            </a:extLst>
          </p:cNvPr>
          <p:cNvSpPr txBox="1"/>
          <p:nvPr/>
        </p:nvSpPr>
        <p:spPr>
          <a:xfrm>
            <a:off x="216302" y="235924"/>
            <a:ext cx="647934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7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4</a:t>
            </a:r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CA7229-89E3-4D71-B2ED-AFD2C57CBEF4}"/>
              </a:ext>
            </a:extLst>
          </p:cNvPr>
          <p:cNvSpPr txBox="1"/>
          <p:nvPr/>
        </p:nvSpPr>
        <p:spPr>
          <a:xfrm>
            <a:off x="3771660" y="773057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② 이미지 화질 개선</a:t>
            </a:r>
          </a:p>
        </p:txBody>
      </p:sp>
    </p:spTree>
    <p:extLst>
      <p:ext uri="{BB962C8B-B14F-4D97-AF65-F5344CB8AC3E}">
        <p14:creationId xmlns:p14="http://schemas.microsoft.com/office/powerpoint/2010/main" val="1351145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FEF9F533-4653-4DE5-BBAB-8558B55304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" t="1658" r="1355" b="7208"/>
          <a:stretch/>
        </p:blipFill>
        <p:spPr>
          <a:xfrm>
            <a:off x="6679932" y="2107933"/>
            <a:ext cx="4831883" cy="4145776"/>
          </a:xfrm>
          <a:prstGeom prst="rect">
            <a:avLst/>
          </a:prstGeom>
        </p:spPr>
      </p:pic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48290D5F-1EF1-4EE8-A842-91F2A9F0F5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" t="2584" r="1077" b="7784"/>
          <a:stretch/>
        </p:blipFill>
        <p:spPr>
          <a:xfrm>
            <a:off x="540268" y="2723949"/>
            <a:ext cx="5629526" cy="26166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5ADEC5-CD11-43E7-B444-4B492510A45C}"/>
              </a:ext>
            </a:extLst>
          </p:cNvPr>
          <p:cNvSpPr txBox="1"/>
          <p:nvPr/>
        </p:nvSpPr>
        <p:spPr>
          <a:xfrm>
            <a:off x="540268" y="5178850"/>
            <a:ext cx="2049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▲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Training Image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128875-472D-4332-95D4-C04724FB3972}"/>
              </a:ext>
            </a:extLst>
          </p:cNvPr>
          <p:cNvSpPr txBox="1"/>
          <p:nvPr/>
        </p:nvSpPr>
        <p:spPr>
          <a:xfrm>
            <a:off x="7026748" y="5685181"/>
            <a:ext cx="2097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▲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Training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Image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9B2D30-F968-4774-A47B-B1F124AC52BA}"/>
              </a:ext>
            </a:extLst>
          </p:cNvPr>
          <p:cNvSpPr txBox="1"/>
          <p:nvPr/>
        </p:nvSpPr>
        <p:spPr>
          <a:xfrm>
            <a:off x="9124122" y="5685181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▲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Validation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Image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F1823-D1F6-45CC-96A4-AAC3063A1D9C}"/>
              </a:ext>
            </a:extLst>
          </p:cNvPr>
          <p:cNvSpPr txBox="1"/>
          <p:nvPr/>
        </p:nvSpPr>
        <p:spPr>
          <a:xfrm>
            <a:off x="540268" y="1494484"/>
            <a:ext cx="4809330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데이터에 이미지 화질 개선 적용 과정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SRCNN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Image Training</a:t>
            </a:r>
          </a:p>
        </p:txBody>
      </p:sp>
      <p:sp>
        <p:nvSpPr>
          <p:cNvPr id="20" name="모서리가 둥근 직사각형 18">
            <a:extLst>
              <a:ext uri="{FF2B5EF4-FFF2-40B4-BE49-F238E27FC236}">
                <a16:creationId xmlns:a16="http://schemas.microsoft.com/office/drawing/2014/main" id="{45BF4168-0DA8-4CA4-93AF-F56A355F16A0}"/>
              </a:ext>
            </a:extLst>
          </p:cNvPr>
          <p:cNvSpPr/>
          <p:nvPr/>
        </p:nvSpPr>
        <p:spPr>
          <a:xfrm>
            <a:off x="646733" y="788958"/>
            <a:ext cx="3024336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3">
            <a:extLst>
              <a:ext uri="{FF2B5EF4-FFF2-40B4-BE49-F238E27FC236}">
                <a16:creationId xmlns:a16="http://schemas.microsoft.com/office/drawing/2014/main" id="{20FFA4C4-7F06-43B6-8605-4FBC1774D0BE}"/>
              </a:ext>
            </a:extLst>
          </p:cNvPr>
          <p:cNvSpPr/>
          <p:nvPr/>
        </p:nvSpPr>
        <p:spPr>
          <a:xfrm>
            <a:off x="546142" y="716950"/>
            <a:ext cx="3024336" cy="504056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AA8D41-6C90-480F-957E-2B6F71DD7F37}"/>
              </a:ext>
            </a:extLst>
          </p:cNvPr>
          <p:cNvSpPr txBox="1"/>
          <p:nvPr/>
        </p:nvSpPr>
        <p:spPr>
          <a:xfrm>
            <a:off x="1133245" y="740245"/>
            <a:ext cx="1848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과정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4C5C15-C8DC-4301-8F0A-0B11E49E5278}"/>
              </a:ext>
            </a:extLst>
          </p:cNvPr>
          <p:cNvSpPr txBox="1"/>
          <p:nvPr/>
        </p:nvSpPr>
        <p:spPr>
          <a:xfrm>
            <a:off x="216302" y="235924"/>
            <a:ext cx="647934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7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4</a:t>
            </a:r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2A2B57-D5B0-4CA4-BC3C-C623C63ACB61}"/>
              </a:ext>
            </a:extLst>
          </p:cNvPr>
          <p:cNvSpPr txBox="1"/>
          <p:nvPr/>
        </p:nvSpPr>
        <p:spPr>
          <a:xfrm>
            <a:off x="3771660" y="773057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② 이미지 화질 개선</a:t>
            </a:r>
          </a:p>
        </p:txBody>
      </p:sp>
    </p:spTree>
    <p:extLst>
      <p:ext uri="{BB962C8B-B14F-4D97-AF65-F5344CB8AC3E}">
        <p14:creationId xmlns:p14="http://schemas.microsoft.com/office/powerpoint/2010/main" val="2388661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484DC0E6-6196-483B-8EAD-6D50CB4AC622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01" y="2111050"/>
            <a:ext cx="5040000" cy="4320000"/>
          </a:xfrm>
          <a:prstGeom prst="rect">
            <a:avLst/>
          </a:prstGeom>
        </p:spPr>
      </p:pic>
      <p:sp>
        <p:nvSpPr>
          <p:cNvPr id="2" name="액자 1">
            <a:extLst>
              <a:ext uri="{FF2B5EF4-FFF2-40B4-BE49-F238E27FC236}">
                <a16:creationId xmlns:a16="http://schemas.microsoft.com/office/drawing/2014/main" id="{F8FE8D71-53B7-4C82-9DC1-B026B040286F}"/>
              </a:ext>
            </a:extLst>
          </p:cNvPr>
          <p:cNvSpPr/>
          <p:nvPr/>
        </p:nvSpPr>
        <p:spPr>
          <a:xfrm>
            <a:off x="2627698" y="3667226"/>
            <a:ext cx="1183907" cy="317633"/>
          </a:xfrm>
          <a:prstGeom prst="frame">
            <a:avLst/>
          </a:prstGeom>
          <a:solidFill>
            <a:srgbClr val="FFD966"/>
          </a:solidFill>
          <a:ln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9B4C45FD-5EA6-4F14-BC2E-140664714B14}"/>
              </a:ext>
            </a:extLst>
          </p:cNvPr>
          <p:cNvSpPr/>
          <p:nvPr/>
        </p:nvSpPr>
        <p:spPr>
          <a:xfrm>
            <a:off x="2666199" y="5160274"/>
            <a:ext cx="1183907" cy="317633"/>
          </a:xfrm>
          <a:prstGeom prst="frame">
            <a:avLst/>
          </a:prstGeom>
          <a:solidFill>
            <a:srgbClr val="FFD966"/>
          </a:solidFill>
          <a:ln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DC262AE-A3E2-4550-ADD0-6BD5E4C2FFBB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3811605" y="3826042"/>
            <a:ext cx="2589195" cy="1"/>
          </a:xfrm>
          <a:prstGeom prst="straightConnector1">
            <a:avLst/>
          </a:prstGeom>
          <a:ln w="38100">
            <a:solidFill>
              <a:srgbClr val="FFD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277E242-6090-410D-BDE1-CC8C5D75C1A5}"/>
              </a:ext>
            </a:extLst>
          </p:cNvPr>
          <p:cNvCxnSpPr>
            <a:cxnSpLocks/>
          </p:cNvCxnSpPr>
          <p:nvPr/>
        </p:nvCxnSpPr>
        <p:spPr>
          <a:xfrm flipV="1">
            <a:off x="3850106" y="5319090"/>
            <a:ext cx="2550694" cy="2"/>
          </a:xfrm>
          <a:prstGeom prst="straightConnector1">
            <a:avLst/>
          </a:prstGeom>
          <a:ln w="38100">
            <a:solidFill>
              <a:srgbClr val="FFD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10F43C2-98D9-4EE1-A770-C94452C7BFB8}"/>
              </a:ext>
            </a:extLst>
          </p:cNvPr>
          <p:cNvSpPr txBox="1"/>
          <p:nvPr/>
        </p:nvSpPr>
        <p:spPr>
          <a:xfrm>
            <a:off x="6400800" y="3641376"/>
            <a:ext cx="499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사진을 동일한 크기로 사진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crop (44, 44) size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84916C-2EC3-4F32-879E-F980FCBA688F}"/>
              </a:ext>
            </a:extLst>
          </p:cNvPr>
          <p:cNvSpPr txBox="1"/>
          <p:nvPr/>
        </p:nvSpPr>
        <p:spPr>
          <a:xfrm>
            <a:off x="6400800" y="5160274"/>
            <a:ext cx="4712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SRCNN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과정 후 최종 사진 크기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(176, 176) size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41BF14-900D-4060-A34B-6B8035AAFB12}"/>
              </a:ext>
            </a:extLst>
          </p:cNvPr>
          <p:cNvSpPr txBox="1"/>
          <p:nvPr/>
        </p:nvSpPr>
        <p:spPr>
          <a:xfrm>
            <a:off x="540269" y="1468089"/>
            <a:ext cx="2814873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SRCNN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Image Training</a:t>
            </a:r>
          </a:p>
        </p:txBody>
      </p:sp>
      <p:sp>
        <p:nvSpPr>
          <p:cNvPr id="16" name="모서리가 둥근 직사각형 18">
            <a:extLst>
              <a:ext uri="{FF2B5EF4-FFF2-40B4-BE49-F238E27FC236}">
                <a16:creationId xmlns:a16="http://schemas.microsoft.com/office/drawing/2014/main" id="{8DDCD8C1-AD59-4D1F-88DE-9A584E0EE2DC}"/>
              </a:ext>
            </a:extLst>
          </p:cNvPr>
          <p:cNvSpPr/>
          <p:nvPr/>
        </p:nvSpPr>
        <p:spPr>
          <a:xfrm>
            <a:off x="646733" y="788958"/>
            <a:ext cx="3024336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3">
            <a:extLst>
              <a:ext uri="{FF2B5EF4-FFF2-40B4-BE49-F238E27FC236}">
                <a16:creationId xmlns:a16="http://schemas.microsoft.com/office/drawing/2014/main" id="{5280384F-8BCD-4521-8976-27CBD0822D33}"/>
              </a:ext>
            </a:extLst>
          </p:cNvPr>
          <p:cNvSpPr/>
          <p:nvPr/>
        </p:nvSpPr>
        <p:spPr>
          <a:xfrm>
            <a:off x="546142" y="716950"/>
            <a:ext cx="3024336" cy="504056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77F909-3801-4AE7-8D27-3F9425B1C130}"/>
              </a:ext>
            </a:extLst>
          </p:cNvPr>
          <p:cNvSpPr txBox="1"/>
          <p:nvPr/>
        </p:nvSpPr>
        <p:spPr>
          <a:xfrm>
            <a:off x="1133245" y="740245"/>
            <a:ext cx="1848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과정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84A254-2809-4F7C-ACBF-CE20290E6578}"/>
              </a:ext>
            </a:extLst>
          </p:cNvPr>
          <p:cNvSpPr txBox="1"/>
          <p:nvPr/>
        </p:nvSpPr>
        <p:spPr>
          <a:xfrm>
            <a:off x="216302" y="235924"/>
            <a:ext cx="647934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7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4</a:t>
            </a:r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80A07E-0950-4F35-ACBA-6400699ED84F}"/>
              </a:ext>
            </a:extLst>
          </p:cNvPr>
          <p:cNvSpPr txBox="1"/>
          <p:nvPr/>
        </p:nvSpPr>
        <p:spPr>
          <a:xfrm>
            <a:off x="3771660" y="773057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② 이미지 화질 개선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9846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 descr="스크린샷이(가) 표시된 사진&#10;&#10;자동 생성된 설명">
            <a:extLst>
              <a:ext uri="{FF2B5EF4-FFF2-40B4-BE49-F238E27FC236}">
                <a16:creationId xmlns:a16="http://schemas.microsoft.com/office/drawing/2014/main" id="{E7AFDA4A-35AF-4315-9581-5DACCA2126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" t="1963" r="1937" b="3743"/>
          <a:stretch/>
        </p:blipFill>
        <p:spPr>
          <a:xfrm>
            <a:off x="5885627" y="3697421"/>
            <a:ext cx="5845760" cy="3069034"/>
          </a:xfrm>
          <a:prstGeom prst="rect">
            <a:avLst/>
          </a:prstGeom>
        </p:spPr>
      </p:pic>
      <p:pic>
        <p:nvPicPr>
          <p:cNvPr id="34" name="그림 33" descr="스크린샷이(가) 표시된 사진&#10;&#10;자동 생성된 설명">
            <a:extLst>
              <a:ext uri="{FF2B5EF4-FFF2-40B4-BE49-F238E27FC236}">
                <a16:creationId xmlns:a16="http://schemas.microsoft.com/office/drawing/2014/main" id="{307A18DF-B9EC-440E-8122-DF2DEC3680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6" r="966" b="6098"/>
          <a:stretch/>
        </p:blipFill>
        <p:spPr>
          <a:xfrm>
            <a:off x="5883778" y="968978"/>
            <a:ext cx="5845760" cy="276296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249A536-2AB6-4F35-96F9-F2B04ACC293F}"/>
              </a:ext>
            </a:extLst>
          </p:cNvPr>
          <p:cNvSpPr txBox="1"/>
          <p:nvPr/>
        </p:nvSpPr>
        <p:spPr>
          <a:xfrm>
            <a:off x="9019885" y="6077746"/>
            <a:ext cx="2709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Test Set Training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결과 </a:t>
            </a:r>
            <a:r>
              <a:rPr lang="ko-KR" altLang="en-US" dirty="0"/>
              <a:t>▲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3DAA0A-3DFF-43E0-BBE5-3DF93D4ADD43}"/>
              </a:ext>
            </a:extLst>
          </p:cNvPr>
          <p:cNvSpPr txBox="1"/>
          <p:nvPr/>
        </p:nvSpPr>
        <p:spPr>
          <a:xfrm>
            <a:off x="540268" y="1506130"/>
            <a:ext cx="468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SRCNN Image Training : Epoch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과정</a:t>
            </a:r>
          </a:p>
        </p:txBody>
      </p:sp>
      <p:sp>
        <p:nvSpPr>
          <p:cNvPr id="14" name="모서리가 둥근 직사각형 18">
            <a:extLst>
              <a:ext uri="{FF2B5EF4-FFF2-40B4-BE49-F238E27FC236}">
                <a16:creationId xmlns:a16="http://schemas.microsoft.com/office/drawing/2014/main" id="{40A30EB3-A6B1-4591-BA4F-6F332B59F1D4}"/>
              </a:ext>
            </a:extLst>
          </p:cNvPr>
          <p:cNvSpPr/>
          <p:nvPr/>
        </p:nvSpPr>
        <p:spPr>
          <a:xfrm>
            <a:off x="646733" y="788958"/>
            <a:ext cx="3024336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3">
            <a:extLst>
              <a:ext uri="{FF2B5EF4-FFF2-40B4-BE49-F238E27FC236}">
                <a16:creationId xmlns:a16="http://schemas.microsoft.com/office/drawing/2014/main" id="{68A82499-0AB7-48E6-9EF0-2CAE3B1A9B63}"/>
              </a:ext>
            </a:extLst>
          </p:cNvPr>
          <p:cNvSpPr/>
          <p:nvPr/>
        </p:nvSpPr>
        <p:spPr>
          <a:xfrm>
            <a:off x="546142" y="716950"/>
            <a:ext cx="3024336" cy="504056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0B7E0D-45DF-4FF6-9C81-EB609DCD8889}"/>
              </a:ext>
            </a:extLst>
          </p:cNvPr>
          <p:cNvSpPr txBox="1"/>
          <p:nvPr/>
        </p:nvSpPr>
        <p:spPr>
          <a:xfrm>
            <a:off x="1133245" y="740245"/>
            <a:ext cx="1848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과정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EAA0BD-C00A-4A09-86F4-FA90CB4F9C6B}"/>
              </a:ext>
            </a:extLst>
          </p:cNvPr>
          <p:cNvSpPr txBox="1"/>
          <p:nvPr/>
        </p:nvSpPr>
        <p:spPr>
          <a:xfrm>
            <a:off x="216302" y="235924"/>
            <a:ext cx="647934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7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4</a:t>
            </a:r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AF8AE3-EF2D-42A0-B8B4-765B9C3B23A2}"/>
              </a:ext>
            </a:extLst>
          </p:cNvPr>
          <p:cNvSpPr txBox="1"/>
          <p:nvPr/>
        </p:nvSpPr>
        <p:spPr>
          <a:xfrm>
            <a:off x="3771660" y="773057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② 이미지 화질 개선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6DA016B-B41E-4ABA-8B87-57435183E0E7}"/>
              </a:ext>
            </a:extLst>
          </p:cNvPr>
          <p:cNvGrpSpPr/>
          <p:nvPr/>
        </p:nvGrpSpPr>
        <p:grpSpPr>
          <a:xfrm>
            <a:off x="540268" y="2088578"/>
            <a:ext cx="5040000" cy="4320000"/>
            <a:chOff x="540268" y="2088578"/>
            <a:chExt cx="5040000" cy="4320000"/>
          </a:xfrm>
        </p:grpSpPr>
        <p:pic>
          <p:nvPicPr>
            <p:cNvPr id="27" name="그림 26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6070C6DC-B62B-4BE9-B875-BDC85E89145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268" y="2088578"/>
              <a:ext cx="5040000" cy="432000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7239EFC-B79C-4BB4-9CB6-21C782B1F7C9}"/>
                </a:ext>
              </a:extLst>
            </p:cNvPr>
            <p:cNvSpPr/>
            <p:nvPr/>
          </p:nvSpPr>
          <p:spPr>
            <a:xfrm>
              <a:off x="4886178" y="2480602"/>
              <a:ext cx="581465" cy="121921"/>
            </a:xfrm>
            <a:prstGeom prst="rect">
              <a:avLst/>
            </a:prstGeom>
            <a:solidFill>
              <a:srgbClr val="3B3F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9510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3CD2C35-332D-4911-AF04-C000ECD97DEF}"/>
              </a:ext>
            </a:extLst>
          </p:cNvPr>
          <p:cNvSpPr/>
          <p:nvPr/>
        </p:nvSpPr>
        <p:spPr>
          <a:xfrm>
            <a:off x="527975" y="1888069"/>
            <a:ext cx="11288105" cy="4853701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788D9E-D9FE-4480-9B8B-6EA0995787F2}"/>
              </a:ext>
            </a:extLst>
          </p:cNvPr>
          <p:cNvSpPr txBox="1"/>
          <p:nvPr/>
        </p:nvSpPr>
        <p:spPr>
          <a:xfrm>
            <a:off x="550928" y="1405875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첫번째 </a:t>
            </a:r>
            <a:r>
              <a:rPr lang="en-US" altLang="ko-KR" dirty="0"/>
              <a:t>Class</a:t>
            </a:r>
            <a:r>
              <a:rPr lang="ko-KR" altLang="en-US" dirty="0"/>
              <a:t> ▶ </a:t>
            </a:r>
            <a:r>
              <a:rPr lang="en-US" altLang="ko-KR" dirty="0" err="1"/>
              <a:t>CrawlingRich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6D2DE30-8268-4C68-8886-7AD4503F78F0}"/>
              </a:ext>
            </a:extLst>
          </p:cNvPr>
          <p:cNvSpPr/>
          <p:nvPr/>
        </p:nvSpPr>
        <p:spPr>
          <a:xfrm>
            <a:off x="864236" y="2012727"/>
            <a:ext cx="11429450" cy="4585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img_resolution_train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이미지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crop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축소 후 이미지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train할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파일 생성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img_resolution_train2 : 모델에 이미지를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train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후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fitting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img_resolution_test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이미지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crop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축소 후 이미지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test할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파일 생성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img_resolution_test2 :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fitting한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모델로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test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이미지 데이터를 예측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del_csv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CSV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파일을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ataframe으로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불러와 마지막줄 제거 후 다시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CSV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파일로 저장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Distance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두 점 사이의 거리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Radian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얼굴의 코 각도를 리턴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facing_67 : 저장된 얼굴사진들을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코각도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얼굴개수로 걸러내 정보를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JSON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파일에 저장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json_to_dict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JSON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파일을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ictionary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rich_list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부자들의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CSV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파일을 읽어서 리턴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dict_to_pkl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ictionary를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ickle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파일 형태로 저장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rich_total_dataframe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부자들의 데이터와 부자유형타입, 변동계수를 포함한 최종 데이터프레임 생성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crawling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Crawling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부자들의 목록과 사진을 저장한 후 전처리과정을 거쳐 부자들의 얼굴정보와 부자유형타입 등을 포함한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데이터프레임 리턴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A913801-8C73-4307-B75B-A7E009CDD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82" b="97821" l="10000" r="90000">
                        <a14:foregroundMark x1="81848" y1="6078" x2="81848" y2="6078"/>
                        <a14:foregroundMark x1="84348" y1="3096" x2="84348" y2="3096"/>
                        <a14:foregroundMark x1="33696" y1="94151" x2="33696" y2="94151"/>
                        <a14:foregroundMark x1="33370" y1="97821" x2="33370" y2="978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26" y="5552766"/>
            <a:ext cx="257974" cy="24451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8A90486-81CE-4BAE-954F-5FDB6C25A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82" b="97821" l="10000" r="90000">
                        <a14:foregroundMark x1="81848" y1="6078" x2="81848" y2="6078"/>
                        <a14:foregroundMark x1="84348" y1="3096" x2="84348" y2="3096"/>
                        <a14:foregroundMark x1="33696" y1="94151" x2="33696" y2="94151"/>
                        <a14:foregroundMark x1="33370" y1="97821" x2="33370" y2="978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26" y="5868772"/>
            <a:ext cx="257974" cy="244514"/>
          </a:xfrm>
          <a:prstGeom prst="rect">
            <a:avLst/>
          </a:prstGeom>
        </p:spPr>
      </p:pic>
      <p:sp>
        <p:nvSpPr>
          <p:cNvPr id="16" name="모서리가 둥근 직사각형 18">
            <a:extLst>
              <a:ext uri="{FF2B5EF4-FFF2-40B4-BE49-F238E27FC236}">
                <a16:creationId xmlns:a16="http://schemas.microsoft.com/office/drawing/2014/main" id="{9EC5D0BF-9FF4-427E-A085-B5EACD6FAABD}"/>
              </a:ext>
            </a:extLst>
          </p:cNvPr>
          <p:cNvSpPr/>
          <p:nvPr/>
        </p:nvSpPr>
        <p:spPr>
          <a:xfrm>
            <a:off x="646733" y="788958"/>
            <a:ext cx="3024336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3">
            <a:extLst>
              <a:ext uri="{FF2B5EF4-FFF2-40B4-BE49-F238E27FC236}">
                <a16:creationId xmlns:a16="http://schemas.microsoft.com/office/drawing/2014/main" id="{F6D90918-21B4-4B7B-8420-ED3529C756DE}"/>
              </a:ext>
            </a:extLst>
          </p:cNvPr>
          <p:cNvSpPr/>
          <p:nvPr/>
        </p:nvSpPr>
        <p:spPr>
          <a:xfrm>
            <a:off x="546142" y="716950"/>
            <a:ext cx="3024336" cy="504056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1D6707-3D08-44EC-8956-BCC96A375C75}"/>
              </a:ext>
            </a:extLst>
          </p:cNvPr>
          <p:cNvSpPr txBox="1"/>
          <p:nvPr/>
        </p:nvSpPr>
        <p:spPr>
          <a:xfrm>
            <a:off x="1133245" y="740245"/>
            <a:ext cx="1848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과정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9A429D-3253-44C2-8980-39D294132A8B}"/>
              </a:ext>
            </a:extLst>
          </p:cNvPr>
          <p:cNvSpPr txBox="1"/>
          <p:nvPr/>
        </p:nvSpPr>
        <p:spPr>
          <a:xfrm>
            <a:off x="216302" y="235924"/>
            <a:ext cx="647934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7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4</a:t>
            </a:r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0432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B599484-F7AA-49F3-AB46-635E6A4C7238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BF0"/>
          </a:solidFill>
          <a:ln>
            <a:solidFill>
              <a:srgbClr val="FFFB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85DB5EB2-C398-4B0A-B9EF-61E3B9C17615}"/>
              </a:ext>
            </a:extLst>
          </p:cNvPr>
          <p:cNvSpPr/>
          <p:nvPr/>
        </p:nvSpPr>
        <p:spPr>
          <a:xfrm rot="10800000" flipH="1">
            <a:off x="0" y="-2"/>
            <a:ext cx="7940842" cy="4331369"/>
          </a:xfrm>
          <a:prstGeom prst="rtTriangl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85E8FEBC-45D8-40D7-93B8-D761FE1F8936}"/>
              </a:ext>
            </a:extLst>
          </p:cNvPr>
          <p:cNvSpPr/>
          <p:nvPr/>
        </p:nvSpPr>
        <p:spPr>
          <a:xfrm rot="10800000" flipV="1">
            <a:off x="2149642" y="3144253"/>
            <a:ext cx="10042358" cy="3713747"/>
          </a:xfrm>
          <a:prstGeom prst="rtTriangle">
            <a:avLst/>
          </a:prstGeom>
          <a:solidFill>
            <a:schemeClr val="accent4">
              <a:lumMod val="20000"/>
              <a:lumOff val="8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10E01EAF-F6BE-4068-8165-BE63F0D68FB4}"/>
              </a:ext>
            </a:extLst>
          </p:cNvPr>
          <p:cNvSpPr/>
          <p:nvPr/>
        </p:nvSpPr>
        <p:spPr>
          <a:xfrm rot="10800000" flipH="1" flipV="1">
            <a:off x="0" y="4010529"/>
            <a:ext cx="7940842" cy="2847472"/>
          </a:xfrm>
          <a:prstGeom prst="rtTriangle">
            <a:avLst/>
          </a:prstGeom>
          <a:solidFill>
            <a:schemeClr val="accent4">
              <a:lumMod val="20000"/>
              <a:lumOff val="8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E3DE0FFC-1312-497E-8BDC-EDF7531F8E6A}"/>
              </a:ext>
            </a:extLst>
          </p:cNvPr>
          <p:cNvSpPr/>
          <p:nvPr/>
        </p:nvSpPr>
        <p:spPr>
          <a:xfrm flipH="1" flipV="1">
            <a:off x="-1459832" y="0"/>
            <a:ext cx="13651832" cy="4331370"/>
          </a:xfrm>
          <a:prstGeom prst="rtTriangle">
            <a:avLst/>
          </a:prstGeom>
          <a:solidFill>
            <a:schemeClr val="accent4">
              <a:lumMod val="20000"/>
              <a:lumOff val="8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A21EE276-CE9B-4818-9C91-02DD898D0618}"/>
              </a:ext>
            </a:extLst>
          </p:cNvPr>
          <p:cNvSpPr/>
          <p:nvPr/>
        </p:nvSpPr>
        <p:spPr>
          <a:xfrm rot="1576334">
            <a:off x="1556292" y="-2307203"/>
            <a:ext cx="10408270" cy="9460924"/>
          </a:xfrm>
          <a:prstGeom prst="parallelogram">
            <a:avLst/>
          </a:prstGeom>
          <a:solidFill>
            <a:srgbClr val="FFFBF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6CE102D-3F6C-422F-ABD8-DB644E5EB7EA}"/>
              </a:ext>
            </a:extLst>
          </p:cNvPr>
          <p:cNvGrpSpPr/>
          <p:nvPr/>
        </p:nvGrpSpPr>
        <p:grpSpPr>
          <a:xfrm>
            <a:off x="412829" y="1958023"/>
            <a:ext cx="3483634" cy="1067346"/>
            <a:chOff x="412829" y="1601889"/>
            <a:chExt cx="3483634" cy="1067346"/>
          </a:xfrm>
        </p:grpSpPr>
        <p:sp>
          <p:nvSpPr>
            <p:cNvPr id="14" name="모서리가 둥근 직사각형 18">
              <a:extLst>
                <a:ext uri="{FF2B5EF4-FFF2-40B4-BE49-F238E27FC236}">
                  <a16:creationId xmlns:a16="http://schemas.microsoft.com/office/drawing/2014/main" id="{E416E492-1B15-4FF7-B599-2BBB1EBA59CE}"/>
                </a:ext>
              </a:extLst>
            </p:cNvPr>
            <p:cNvSpPr/>
            <p:nvPr/>
          </p:nvSpPr>
          <p:spPr>
            <a:xfrm>
              <a:off x="872127" y="2165179"/>
              <a:ext cx="3024336" cy="50405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3">
              <a:extLst>
                <a:ext uri="{FF2B5EF4-FFF2-40B4-BE49-F238E27FC236}">
                  <a16:creationId xmlns:a16="http://schemas.microsoft.com/office/drawing/2014/main" id="{6B602D1E-C79B-4B6D-A393-E56A24A207DB}"/>
                </a:ext>
              </a:extLst>
            </p:cNvPr>
            <p:cNvSpPr/>
            <p:nvPr/>
          </p:nvSpPr>
          <p:spPr>
            <a:xfrm>
              <a:off x="771536" y="2093171"/>
              <a:ext cx="3024336" cy="50405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A48CEE-3086-43CB-990F-AFEC730FCFED}"/>
                </a:ext>
              </a:extLst>
            </p:cNvPr>
            <p:cNvSpPr txBox="1"/>
            <p:nvPr/>
          </p:nvSpPr>
          <p:spPr>
            <a:xfrm>
              <a:off x="1716108" y="2154966"/>
              <a:ext cx="11336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2">
                      <a:lumMod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팀원 소개</a:t>
              </a:r>
              <a:endPara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01ED74-DA8F-44F9-86A4-7C797D75F9E4}"/>
                </a:ext>
              </a:extLst>
            </p:cNvPr>
            <p:cNvSpPr txBox="1"/>
            <p:nvPr/>
          </p:nvSpPr>
          <p:spPr>
            <a:xfrm>
              <a:off x="412829" y="1601889"/>
              <a:ext cx="647934" cy="92333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17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1</a:t>
              </a:r>
              <a:endPara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9817308-3BDF-457B-B017-992816BAA3F4}"/>
              </a:ext>
            </a:extLst>
          </p:cNvPr>
          <p:cNvGrpSpPr/>
          <p:nvPr/>
        </p:nvGrpSpPr>
        <p:grpSpPr>
          <a:xfrm>
            <a:off x="4296427" y="1938862"/>
            <a:ext cx="3483634" cy="1086507"/>
            <a:chOff x="4326504" y="1582728"/>
            <a:chExt cx="3483634" cy="1086507"/>
          </a:xfrm>
        </p:grpSpPr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id="{18A2C500-E6CA-44F0-A8D6-C01633BB9F53}"/>
                </a:ext>
              </a:extLst>
            </p:cNvPr>
            <p:cNvSpPr/>
            <p:nvPr/>
          </p:nvSpPr>
          <p:spPr>
            <a:xfrm>
              <a:off x="4785802" y="2165179"/>
              <a:ext cx="3024336" cy="50405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>
              <a:extLst>
                <a:ext uri="{FF2B5EF4-FFF2-40B4-BE49-F238E27FC236}">
                  <a16:creationId xmlns:a16="http://schemas.microsoft.com/office/drawing/2014/main" id="{FD1008D5-FF82-44BF-B8F5-967043486F94}"/>
                </a:ext>
              </a:extLst>
            </p:cNvPr>
            <p:cNvSpPr/>
            <p:nvPr/>
          </p:nvSpPr>
          <p:spPr>
            <a:xfrm>
              <a:off x="4685211" y="2093171"/>
              <a:ext cx="3024336" cy="50405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063E8B9-E15D-48BE-A04A-7C4D817AD170}"/>
                </a:ext>
              </a:extLst>
            </p:cNvPr>
            <p:cNvSpPr txBox="1"/>
            <p:nvPr/>
          </p:nvSpPr>
          <p:spPr>
            <a:xfrm>
              <a:off x="5629783" y="2154966"/>
              <a:ext cx="11336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2">
                      <a:lumMod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주제 소개</a:t>
              </a:r>
              <a:endPara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C8EDAB4-50F4-4C92-9BB1-56BBFDDAFC56}"/>
                </a:ext>
              </a:extLst>
            </p:cNvPr>
            <p:cNvSpPr txBox="1"/>
            <p:nvPr/>
          </p:nvSpPr>
          <p:spPr>
            <a:xfrm>
              <a:off x="4326504" y="1582728"/>
              <a:ext cx="647934" cy="92333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17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2</a:t>
              </a:r>
              <a:endPara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C4964D8-F44C-4555-95C6-10A1694D9C70}"/>
              </a:ext>
            </a:extLst>
          </p:cNvPr>
          <p:cNvGrpSpPr/>
          <p:nvPr/>
        </p:nvGrpSpPr>
        <p:grpSpPr>
          <a:xfrm>
            <a:off x="8180026" y="1902858"/>
            <a:ext cx="3483634" cy="1122511"/>
            <a:chOff x="8180026" y="1546724"/>
            <a:chExt cx="3483634" cy="1122511"/>
          </a:xfrm>
        </p:grpSpPr>
        <p:sp>
          <p:nvSpPr>
            <p:cNvPr id="25" name="모서리가 둥근 직사각형 22">
              <a:extLst>
                <a:ext uri="{FF2B5EF4-FFF2-40B4-BE49-F238E27FC236}">
                  <a16:creationId xmlns:a16="http://schemas.microsoft.com/office/drawing/2014/main" id="{95B9D4D7-0964-4F6A-B469-4C8FD2AD9F1A}"/>
                </a:ext>
              </a:extLst>
            </p:cNvPr>
            <p:cNvSpPr/>
            <p:nvPr/>
          </p:nvSpPr>
          <p:spPr>
            <a:xfrm>
              <a:off x="8639324" y="2165179"/>
              <a:ext cx="3024336" cy="50405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3">
              <a:extLst>
                <a:ext uri="{FF2B5EF4-FFF2-40B4-BE49-F238E27FC236}">
                  <a16:creationId xmlns:a16="http://schemas.microsoft.com/office/drawing/2014/main" id="{030FDA98-6859-4EB9-BC23-F39F383A07AA}"/>
                </a:ext>
              </a:extLst>
            </p:cNvPr>
            <p:cNvSpPr/>
            <p:nvPr/>
          </p:nvSpPr>
          <p:spPr>
            <a:xfrm>
              <a:off x="8538733" y="2093171"/>
              <a:ext cx="3024336" cy="50405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5692CD3-3AD8-4C74-9E77-3405043FED07}"/>
                </a:ext>
              </a:extLst>
            </p:cNvPr>
            <p:cNvSpPr txBox="1"/>
            <p:nvPr/>
          </p:nvSpPr>
          <p:spPr>
            <a:xfrm>
              <a:off x="9262090" y="2154966"/>
              <a:ext cx="15760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2">
                      <a:lumMod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 일정</a:t>
              </a:r>
              <a:endPara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AF02DC2-56AE-45DC-89E4-3327EB5FD88E}"/>
                </a:ext>
              </a:extLst>
            </p:cNvPr>
            <p:cNvSpPr txBox="1"/>
            <p:nvPr/>
          </p:nvSpPr>
          <p:spPr>
            <a:xfrm>
              <a:off x="8180026" y="1546724"/>
              <a:ext cx="647934" cy="92333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17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3</a:t>
              </a:r>
              <a:endPara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D80A433-2E66-4296-AB6E-C5152581BEAA}"/>
              </a:ext>
            </a:extLst>
          </p:cNvPr>
          <p:cNvGrpSpPr/>
          <p:nvPr/>
        </p:nvGrpSpPr>
        <p:grpSpPr>
          <a:xfrm>
            <a:off x="2491887" y="3911951"/>
            <a:ext cx="3483634" cy="1058912"/>
            <a:chOff x="412829" y="3555817"/>
            <a:chExt cx="3483634" cy="1058912"/>
          </a:xfrm>
        </p:grpSpPr>
        <p:sp>
          <p:nvSpPr>
            <p:cNvPr id="30" name="모서리가 둥근 직사각형 25">
              <a:extLst>
                <a:ext uri="{FF2B5EF4-FFF2-40B4-BE49-F238E27FC236}">
                  <a16:creationId xmlns:a16="http://schemas.microsoft.com/office/drawing/2014/main" id="{416FB56B-3D67-4FC6-974C-4C5C1F9B0803}"/>
                </a:ext>
              </a:extLst>
            </p:cNvPr>
            <p:cNvSpPr/>
            <p:nvPr/>
          </p:nvSpPr>
          <p:spPr>
            <a:xfrm>
              <a:off x="872127" y="4110673"/>
              <a:ext cx="3024336" cy="50405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모서리가 둥근 직사각형 26">
              <a:extLst>
                <a:ext uri="{FF2B5EF4-FFF2-40B4-BE49-F238E27FC236}">
                  <a16:creationId xmlns:a16="http://schemas.microsoft.com/office/drawing/2014/main" id="{9B993C65-EC41-4475-AB6D-D6722D22F27C}"/>
                </a:ext>
              </a:extLst>
            </p:cNvPr>
            <p:cNvSpPr/>
            <p:nvPr/>
          </p:nvSpPr>
          <p:spPr>
            <a:xfrm>
              <a:off x="771536" y="4038665"/>
              <a:ext cx="3024336" cy="50405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A27B6FF-8B1E-45D7-8E6C-B9509C494FB5}"/>
                </a:ext>
              </a:extLst>
            </p:cNvPr>
            <p:cNvSpPr txBox="1"/>
            <p:nvPr/>
          </p:nvSpPr>
          <p:spPr>
            <a:xfrm>
              <a:off x="1494893" y="4100460"/>
              <a:ext cx="15760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2">
                      <a:lumMod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 과정</a:t>
              </a:r>
              <a:endPara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F163208-8C8E-468E-86B5-00CE5BD6A769}"/>
                </a:ext>
              </a:extLst>
            </p:cNvPr>
            <p:cNvSpPr txBox="1"/>
            <p:nvPr/>
          </p:nvSpPr>
          <p:spPr>
            <a:xfrm>
              <a:off x="412829" y="3555817"/>
              <a:ext cx="647934" cy="92333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17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4</a:t>
              </a:r>
              <a:endPara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CFFEC61-3385-415E-AE07-6986CEF90FE8}"/>
              </a:ext>
            </a:extLst>
          </p:cNvPr>
          <p:cNvGrpSpPr/>
          <p:nvPr/>
        </p:nvGrpSpPr>
        <p:grpSpPr>
          <a:xfrm>
            <a:off x="6355266" y="3911951"/>
            <a:ext cx="3483634" cy="1058912"/>
            <a:chOff x="4326504" y="3555817"/>
            <a:chExt cx="3483634" cy="1058912"/>
          </a:xfrm>
        </p:grpSpPr>
        <p:sp>
          <p:nvSpPr>
            <p:cNvPr id="35" name="모서리가 둥근 직사각형 25">
              <a:extLst>
                <a:ext uri="{FF2B5EF4-FFF2-40B4-BE49-F238E27FC236}">
                  <a16:creationId xmlns:a16="http://schemas.microsoft.com/office/drawing/2014/main" id="{D36BE6F1-021B-4346-B25D-4134D460E48B}"/>
                </a:ext>
              </a:extLst>
            </p:cNvPr>
            <p:cNvSpPr/>
            <p:nvPr/>
          </p:nvSpPr>
          <p:spPr>
            <a:xfrm>
              <a:off x="4785802" y="4110673"/>
              <a:ext cx="3024336" cy="50405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26">
              <a:extLst>
                <a:ext uri="{FF2B5EF4-FFF2-40B4-BE49-F238E27FC236}">
                  <a16:creationId xmlns:a16="http://schemas.microsoft.com/office/drawing/2014/main" id="{7039C2CC-00A5-4F59-BA5E-4C125753CD91}"/>
                </a:ext>
              </a:extLst>
            </p:cNvPr>
            <p:cNvSpPr/>
            <p:nvPr/>
          </p:nvSpPr>
          <p:spPr>
            <a:xfrm>
              <a:off x="4685211" y="4038665"/>
              <a:ext cx="3024336" cy="50405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496254E-3826-4B4E-9EED-4131A7C53FDE}"/>
                </a:ext>
              </a:extLst>
            </p:cNvPr>
            <p:cNvSpPr txBox="1"/>
            <p:nvPr/>
          </p:nvSpPr>
          <p:spPr>
            <a:xfrm>
              <a:off x="5883056" y="4100460"/>
              <a:ext cx="6270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2">
                      <a:lumMod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결론</a:t>
              </a:r>
              <a:endPara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76AB9BD-2EF1-4833-9E6F-8B4541818154}"/>
                </a:ext>
              </a:extLst>
            </p:cNvPr>
            <p:cNvSpPr txBox="1"/>
            <p:nvPr/>
          </p:nvSpPr>
          <p:spPr>
            <a:xfrm>
              <a:off x="4326504" y="3555817"/>
              <a:ext cx="647934" cy="92333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17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5</a:t>
              </a:r>
              <a:endPara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1937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4337C1E-C5CF-4186-927E-C0F4EEE411E1}"/>
              </a:ext>
            </a:extLst>
          </p:cNvPr>
          <p:cNvGrpSpPr/>
          <p:nvPr/>
        </p:nvGrpSpPr>
        <p:grpSpPr>
          <a:xfrm>
            <a:off x="419875" y="1924948"/>
            <a:ext cx="5296010" cy="4697128"/>
            <a:chOff x="540268" y="1702032"/>
            <a:chExt cx="5296010" cy="469712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0E1CF7C-1A3A-4F7B-92BD-003C46C9BA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869" t="33403" r="33526" b="10457"/>
            <a:stretch/>
          </p:blipFill>
          <p:spPr>
            <a:xfrm>
              <a:off x="540268" y="1702032"/>
              <a:ext cx="5296010" cy="4697128"/>
            </a:xfrm>
            <a:prstGeom prst="rect">
              <a:avLst/>
            </a:prstGeom>
          </p:spPr>
        </p:pic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2AD78D19-023E-4959-9ACE-E75F0D16CE59}"/>
                </a:ext>
              </a:extLst>
            </p:cNvPr>
            <p:cNvCxnSpPr/>
            <p:nvPr/>
          </p:nvCxnSpPr>
          <p:spPr>
            <a:xfrm>
              <a:off x="1150876" y="3301465"/>
              <a:ext cx="3998640" cy="0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FFC03B42-CCE4-4F1E-96CB-9185FFAFFB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0951" y="2260333"/>
              <a:ext cx="0" cy="3773322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F796F03-A47F-479E-A098-4B7B22DCB14D}"/>
              </a:ext>
            </a:extLst>
          </p:cNvPr>
          <p:cNvGrpSpPr/>
          <p:nvPr/>
        </p:nvGrpSpPr>
        <p:grpSpPr>
          <a:xfrm>
            <a:off x="5987496" y="1987546"/>
            <a:ext cx="5791200" cy="4560149"/>
            <a:chOff x="5865536" y="1664295"/>
            <a:chExt cx="5791200" cy="456014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6C566A5-E813-4DB3-A983-C95404B6D315}"/>
                </a:ext>
              </a:extLst>
            </p:cNvPr>
            <p:cNvSpPr txBox="1"/>
            <p:nvPr/>
          </p:nvSpPr>
          <p:spPr>
            <a:xfrm>
              <a:off x="5865536" y="1700129"/>
              <a:ext cx="5791200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① 오른쪽 눈 가로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36, 39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② 오른쪽 눈 세로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37, 41</a:t>
              </a:r>
            </a:p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③ 오른쪽 눈꼬리 모양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39(</a:t>
              </a:r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눈안쪽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대비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36</a:t>
              </a:r>
            </a:p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④ 오른쪽 눈썹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17, 18, 19, 20</a:t>
              </a:r>
            </a:p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⑤ 왼쪽 눈 가로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42, 45</a:t>
              </a:r>
            </a:p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⑥ 왼쪽 눈 세로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43, 47</a:t>
              </a:r>
            </a:p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⑦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왼쪽 눈꼬리 모양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42(</a:t>
              </a:r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눈안쪽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대비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45</a:t>
              </a:r>
            </a:p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⑧ 왼쪽 눈썹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22, 23, 24, 25</a:t>
              </a:r>
            </a:p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⑨ 미간 길이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39, 42</a:t>
              </a:r>
            </a:p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⑩ 코 가로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31, 35</a:t>
              </a:r>
            </a:p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⑪ 코 세로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27, 30</a:t>
              </a:r>
            </a:p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⑫ 인중 길이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33, 51</a:t>
              </a:r>
            </a:p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⑬ 입의 가로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48, 54</a:t>
              </a:r>
            </a:p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⑭ 입의 세로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51, 57</a:t>
              </a:r>
            </a:p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⑮ </a:t>
              </a:r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입꼬리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높낮이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62, 66</a:t>
              </a:r>
            </a:p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⑮ 하관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57, 8</a:t>
              </a: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B904670-8FB8-4B44-AE93-75654364A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982" b="97821" l="10000" r="90000">
                          <a14:foregroundMark x1="81848" y1="6078" x2="81848" y2="6078"/>
                          <a14:foregroundMark x1="84348" y1="3096" x2="84348" y2="3096"/>
                          <a14:foregroundMark x1="33696" y1="94151" x2="33696" y2="94151"/>
                          <a14:foregroundMark x1="33370" y1="97821" x2="33370" y2="978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7013" y="3902480"/>
              <a:ext cx="257974" cy="244514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4C4B6FAB-A422-4124-A81C-6585E1FDD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982" b="97821" l="10000" r="90000">
                          <a14:foregroundMark x1="81848" y1="6078" x2="81848" y2="6078"/>
                          <a14:foregroundMark x1="84348" y1="3096" x2="84348" y2="3096"/>
                          <a14:foregroundMark x1="33696" y1="94151" x2="33696" y2="94151"/>
                          <a14:foregroundMark x1="33370" y1="97821" x2="33370" y2="978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7013" y="1664295"/>
              <a:ext cx="257974" cy="244514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7925C54-DCA0-447D-842E-0EFA3B80A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982" b="97821" l="10000" r="90000">
                          <a14:foregroundMark x1="81848" y1="6078" x2="81848" y2="6078"/>
                          <a14:foregroundMark x1="84348" y1="3096" x2="84348" y2="3096"/>
                          <a14:foregroundMark x1="33696" y1="94151" x2="33696" y2="94151"/>
                          <a14:foregroundMark x1="33370" y1="97821" x2="33370" y2="978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7013" y="2801865"/>
              <a:ext cx="257974" cy="244514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D110849C-7040-446F-8370-37027BF34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982" b="97821" l="10000" r="90000">
                          <a14:foregroundMark x1="81848" y1="6078" x2="81848" y2="6078"/>
                          <a14:foregroundMark x1="84348" y1="3096" x2="84348" y2="3096"/>
                          <a14:foregroundMark x1="33696" y1="94151" x2="33696" y2="94151"/>
                          <a14:foregroundMark x1="33370" y1="97821" x2="33370" y2="978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7013" y="3629780"/>
              <a:ext cx="257974" cy="244514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798506F-6EB5-4664-87AC-54D123673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982" b="97821" l="10000" r="90000">
                          <a14:foregroundMark x1="81848" y1="6078" x2="81848" y2="6078"/>
                          <a14:foregroundMark x1="84348" y1="3096" x2="84348" y2="3096"/>
                          <a14:foregroundMark x1="33696" y1="94151" x2="33696" y2="94151"/>
                          <a14:foregroundMark x1="33370" y1="97821" x2="33370" y2="978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7013" y="4209020"/>
              <a:ext cx="257974" cy="244514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9A486835-B52C-4749-B3E3-BCDC0BAAD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982" b="97821" l="10000" r="90000">
                          <a14:foregroundMark x1="81848" y1="6078" x2="81848" y2="6078"/>
                          <a14:foregroundMark x1="84348" y1="3096" x2="84348" y2="3096"/>
                          <a14:foregroundMark x1="33696" y1="94151" x2="33696" y2="94151"/>
                          <a14:foregroundMark x1="33370" y1="97821" x2="33370" y2="978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7013" y="2535624"/>
              <a:ext cx="257974" cy="244514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BCCCD949-FAB7-4657-98E5-E44B3EC7A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982" b="97821" l="10000" r="90000">
                          <a14:foregroundMark x1="81848" y1="6078" x2="81848" y2="6078"/>
                          <a14:foregroundMark x1="84348" y1="3096" x2="84348" y2="3096"/>
                          <a14:foregroundMark x1="33696" y1="94151" x2="33696" y2="94151"/>
                          <a14:foregroundMark x1="33370" y1="97821" x2="33370" y2="978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7013" y="4446689"/>
              <a:ext cx="257974" cy="244514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8585DEB8-2C5A-4251-B147-FD89F81E4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982" b="97821" l="10000" r="90000">
                          <a14:foregroundMark x1="81848" y1="6078" x2="81848" y2="6078"/>
                          <a14:foregroundMark x1="84348" y1="3096" x2="84348" y2="3096"/>
                          <a14:foregroundMark x1="33696" y1="94151" x2="33696" y2="94151"/>
                          <a14:foregroundMark x1="33370" y1="97821" x2="33370" y2="978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7013" y="5789141"/>
              <a:ext cx="257974" cy="244514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036FBBB5-79F6-4E3A-89C2-03570E193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982" b="97821" l="10000" r="90000">
                          <a14:foregroundMark x1="81848" y1="6078" x2="81848" y2="6078"/>
                          <a14:foregroundMark x1="84348" y1="3096" x2="84348" y2="3096"/>
                          <a14:foregroundMark x1="33696" y1="94151" x2="33696" y2="94151"/>
                          <a14:foregroundMark x1="33370" y1="97821" x2="33370" y2="978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7013" y="5000418"/>
              <a:ext cx="257974" cy="244514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CBAAF3E2-A365-4C24-A9F6-AC70E9C49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982" b="97821" l="10000" r="90000">
                          <a14:foregroundMark x1="81848" y1="6078" x2="81848" y2="6078"/>
                          <a14:foregroundMark x1="84348" y1="3096" x2="84348" y2="3096"/>
                          <a14:foregroundMark x1="33696" y1="94151" x2="33696" y2="94151"/>
                          <a14:foregroundMark x1="33370" y1="97821" x2="33370" y2="978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7013" y="5247018"/>
              <a:ext cx="257974" cy="244514"/>
            </a:xfrm>
            <a:prstGeom prst="rect">
              <a:avLst/>
            </a:prstGeom>
          </p:spPr>
        </p:pic>
      </p:grpSp>
      <p:sp>
        <p:nvSpPr>
          <p:cNvPr id="39" name="모서리가 둥근 직사각형 18">
            <a:extLst>
              <a:ext uri="{FF2B5EF4-FFF2-40B4-BE49-F238E27FC236}">
                <a16:creationId xmlns:a16="http://schemas.microsoft.com/office/drawing/2014/main" id="{056770A8-5F12-44FC-BB20-823DE96DA29C}"/>
              </a:ext>
            </a:extLst>
          </p:cNvPr>
          <p:cNvSpPr/>
          <p:nvPr/>
        </p:nvSpPr>
        <p:spPr>
          <a:xfrm>
            <a:off x="646733" y="788958"/>
            <a:ext cx="3024336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">
            <a:extLst>
              <a:ext uri="{FF2B5EF4-FFF2-40B4-BE49-F238E27FC236}">
                <a16:creationId xmlns:a16="http://schemas.microsoft.com/office/drawing/2014/main" id="{0FBB9CFC-0B67-48E7-9312-7CB52F6FA6A4}"/>
              </a:ext>
            </a:extLst>
          </p:cNvPr>
          <p:cNvSpPr/>
          <p:nvPr/>
        </p:nvSpPr>
        <p:spPr>
          <a:xfrm>
            <a:off x="546142" y="716950"/>
            <a:ext cx="3024336" cy="504056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510BFC-78C5-4B97-BACE-98902647635C}"/>
              </a:ext>
            </a:extLst>
          </p:cNvPr>
          <p:cNvSpPr txBox="1"/>
          <p:nvPr/>
        </p:nvSpPr>
        <p:spPr>
          <a:xfrm>
            <a:off x="1133245" y="740245"/>
            <a:ext cx="1848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과정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F15D1B-5F66-4BA5-B784-0107694FFC37}"/>
              </a:ext>
            </a:extLst>
          </p:cNvPr>
          <p:cNvSpPr txBox="1"/>
          <p:nvPr/>
        </p:nvSpPr>
        <p:spPr>
          <a:xfrm>
            <a:off x="216302" y="235924"/>
            <a:ext cx="647934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7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4</a:t>
            </a:r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469BF2-C428-4B74-8CC8-DCE4F1BC5290}"/>
              </a:ext>
            </a:extLst>
          </p:cNvPr>
          <p:cNvSpPr txBox="1"/>
          <p:nvPr/>
        </p:nvSpPr>
        <p:spPr>
          <a:xfrm>
            <a:off x="540269" y="1455614"/>
            <a:ext cx="6771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얼굴에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번부터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67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번까지 좌표 생성 → 이목구비 간 거리 계산 가능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ECBA808-B064-4CD7-8979-EA412326C93D}"/>
              </a:ext>
            </a:extLst>
          </p:cNvPr>
          <p:cNvGrpSpPr/>
          <p:nvPr/>
        </p:nvGrpSpPr>
        <p:grpSpPr>
          <a:xfrm>
            <a:off x="9300350" y="5776380"/>
            <a:ext cx="2707017" cy="960381"/>
            <a:chOff x="9309976" y="5776380"/>
            <a:chExt cx="2707017" cy="960381"/>
          </a:xfrm>
        </p:grpSpPr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EFBEE9E6-2555-430E-BB45-C51D3E28BE95}"/>
                </a:ext>
              </a:extLst>
            </p:cNvPr>
            <p:cNvCxnSpPr>
              <a:cxnSpLocks/>
            </p:cNvCxnSpPr>
            <p:nvPr/>
          </p:nvCxnSpPr>
          <p:spPr>
            <a:xfrm>
              <a:off x="9391112" y="6086886"/>
              <a:ext cx="772120" cy="0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6D7B438A-BB2B-4282-B43B-E30E0C3538B6}"/>
                </a:ext>
              </a:extLst>
            </p:cNvPr>
            <p:cNvSpPr/>
            <p:nvPr/>
          </p:nvSpPr>
          <p:spPr>
            <a:xfrm>
              <a:off x="9309976" y="5776380"/>
              <a:ext cx="2707017" cy="960381"/>
            </a:xfrm>
            <a:prstGeom prst="roundRect">
              <a:avLst/>
            </a:prstGeom>
            <a:noFill/>
            <a:ln>
              <a:solidFill>
                <a:srgbClr val="FFD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</a:rPr>
                <a:t>          비율 기준 길이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</a:rPr>
                <a:t>유의미한 </a:t>
              </a:r>
              <a:r>
                <a:rPr lang="ko-KR" altLang="en-US" dirty="0" err="1">
                  <a:solidFill>
                    <a:schemeClr val="tx1"/>
                  </a:solidFill>
                </a:rPr>
                <a:t>거리값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0316D283-0547-40E7-ABF8-ABF1468F1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982" b="97821" l="10000" r="90000">
                          <a14:foregroundMark x1="81848" y1="6078" x2="81848" y2="6078"/>
                          <a14:foregroundMark x1="84348" y1="3096" x2="84348" y2="3096"/>
                          <a14:foregroundMark x1="33696" y1="94151" x2="33696" y2="94151"/>
                          <a14:foregroundMark x1="33370" y1="97821" x2="33370" y2="978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8185" y="6370745"/>
              <a:ext cx="257974" cy="244514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3B504943-5501-4F2B-8E90-65511D78B94F}"/>
              </a:ext>
            </a:extLst>
          </p:cNvPr>
          <p:cNvSpPr txBox="1"/>
          <p:nvPr/>
        </p:nvSpPr>
        <p:spPr>
          <a:xfrm>
            <a:off x="3771660" y="773057"/>
            <a:ext cx="2380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③ 이목구비 비율 계산</a:t>
            </a:r>
          </a:p>
        </p:txBody>
      </p:sp>
      <p:pic>
        <p:nvPicPr>
          <p:cNvPr id="8" name="그림 7" descr="사람, 남자, 머리카락, 젊은이(가) 표시된 사진&#10;&#10;자동 생성된 설명">
            <a:extLst>
              <a:ext uri="{FF2B5EF4-FFF2-40B4-BE49-F238E27FC236}">
                <a16:creationId xmlns:a16="http://schemas.microsoft.com/office/drawing/2014/main" id="{044416DC-2E80-4F32-A7EA-FA4AB0C1D2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0" t="8127" r="2297" b="1445"/>
          <a:stretch/>
        </p:blipFill>
        <p:spPr>
          <a:xfrm>
            <a:off x="10249593" y="3369630"/>
            <a:ext cx="1757774" cy="225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946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1F381A-AB0A-4C91-86A3-1773537CCB78}"/>
              </a:ext>
            </a:extLst>
          </p:cNvPr>
          <p:cNvSpPr txBox="1"/>
          <p:nvPr/>
        </p:nvSpPr>
        <p:spPr>
          <a:xfrm>
            <a:off x="540268" y="1364822"/>
            <a:ext cx="6814686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화질 개선까지 끝마친 이미지에서 얼굴 이목구비 인덱스와 좌표 추출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JSON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형식으로 저장 후 최종적으로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PKL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형식으로 저장</a:t>
            </a: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3A864C47-F96B-4168-9720-78722CF38561}"/>
              </a:ext>
            </a:extLst>
          </p:cNvPr>
          <p:cNvCxnSpPr>
            <a:stCxn id="3" idx="2"/>
          </p:cNvCxnSpPr>
          <p:nvPr/>
        </p:nvCxnSpPr>
        <p:spPr>
          <a:xfrm rot="16200000" flipH="1">
            <a:off x="5584883" y="5103620"/>
            <a:ext cx="924026" cy="1054317"/>
          </a:xfrm>
          <a:prstGeom prst="bentConnector2">
            <a:avLst/>
          </a:prstGeom>
          <a:ln w="57150">
            <a:solidFill>
              <a:srgbClr val="FFD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8">
            <a:extLst>
              <a:ext uri="{FF2B5EF4-FFF2-40B4-BE49-F238E27FC236}">
                <a16:creationId xmlns:a16="http://schemas.microsoft.com/office/drawing/2014/main" id="{335CFB18-09E4-4A68-9358-921F3EF9D264}"/>
              </a:ext>
            </a:extLst>
          </p:cNvPr>
          <p:cNvSpPr/>
          <p:nvPr/>
        </p:nvSpPr>
        <p:spPr>
          <a:xfrm>
            <a:off x="646733" y="788958"/>
            <a:ext cx="3024336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3">
            <a:extLst>
              <a:ext uri="{FF2B5EF4-FFF2-40B4-BE49-F238E27FC236}">
                <a16:creationId xmlns:a16="http://schemas.microsoft.com/office/drawing/2014/main" id="{3FC48048-2553-465D-A33C-6B9B238D7447}"/>
              </a:ext>
            </a:extLst>
          </p:cNvPr>
          <p:cNvSpPr/>
          <p:nvPr/>
        </p:nvSpPr>
        <p:spPr>
          <a:xfrm>
            <a:off x="546142" y="716950"/>
            <a:ext cx="3024336" cy="504056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4EBF46-EB0B-4D41-9014-ADCECD4B8D5C}"/>
              </a:ext>
            </a:extLst>
          </p:cNvPr>
          <p:cNvSpPr txBox="1"/>
          <p:nvPr/>
        </p:nvSpPr>
        <p:spPr>
          <a:xfrm>
            <a:off x="1133245" y="740245"/>
            <a:ext cx="1848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과정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51B009-DDF1-469B-8BE9-A3C6671ECC8A}"/>
              </a:ext>
            </a:extLst>
          </p:cNvPr>
          <p:cNvSpPr txBox="1"/>
          <p:nvPr/>
        </p:nvSpPr>
        <p:spPr>
          <a:xfrm>
            <a:off x="216302" y="235924"/>
            <a:ext cx="647934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7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4</a:t>
            </a:r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FFE243-9A5B-46AA-8C3B-621C6D98220F}"/>
              </a:ext>
            </a:extLst>
          </p:cNvPr>
          <p:cNvSpPr txBox="1"/>
          <p:nvPr/>
        </p:nvSpPr>
        <p:spPr>
          <a:xfrm>
            <a:off x="3771660" y="773057"/>
            <a:ext cx="2380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③ 이목구비 비율 계산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51BEF18-89C1-4205-90B2-88E7EFA4A3E3}"/>
              </a:ext>
            </a:extLst>
          </p:cNvPr>
          <p:cNvGrpSpPr/>
          <p:nvPr/>
        </p:nvGrpSpPr>
        <p:grpSpPr>
          <a:xfrm>
            <a:off x="540268" y="2339309"/>
            <a:ext cx="9958939" cy="2829457"/>
            <a:chOff x="540268" y="2339309"/>
            <a:chExt cx="9958939" cy="282945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E48B867-D171-484B-BBDE-A26E9836BC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14912" b="57022"/>
            <a:stretch/>
          </p:blipFill>
          <p:spPr>
            <a:xfrm>
              <a:off x="540268" y="2339309"/>
              <a:ext cx="9958939" cy="2829457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DC19878-3673-48A5-9EBC-AAA2B99C99C1}"/>
                </a:ext>
              </a:extLst>
            </p:cNvPr>
            <p:cNvSpPr/>
            <p:nvPr/>
          </p:nvSpPr>
          <p:spPr>
            <a:xfrm>
              <a:off x="9153376" y="2940147"/>
              <a:ext cx="1097281" cy="168813"/>
            </a:xfrm>
            <a:prstGeom prst="rect">
              <a:avLst/>
            </a:prstGeom>
            <a:solidFill>
              <a:srgbClr val="3B3F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4AA3BA63-B4AB-4EE9-9C7D-C39D3FF134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r="31990" b="55738"/>
          <a:stretch/>
        </p:blipFill>
        <p:spPr>
          <a:xfrm>
            <a:off x="6968304" y="4102612"/>
            <a:ext cx="4861037" cy="260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850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F812B8-5C80-49F1-9DB0-09448B508029}"/>
              </a:ext>
            </a:extLst>
          </p:cNvPr>
          <p:cNvSpPr txBox="1"/>
          <p:nvPr/>
        </p:nvSpPr>
        <p:spPr>
          <a:xfrm>
            <a:off x="540268" y="1469621"/>
            <a:ext cx="9126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FaceRatio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클래스를 사용하여 부자 이목구비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비율값을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추출하고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DataFrame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형식으로 저장 </a:t>
            </a:r>
          </a:p>
        </p:txBody>
      </p:sp>
      <p:sp>
        <p:nvSpPr>
          <p:cNvPr id="10" name="모서리가 둥근 직사각형 18">
            <a:extLst>
              <a:ext uri="{FF2B5EF4-FFF2-40B4-BE49-F238E27FC236}">
                <a16:creationId xmlns:a16="http://schemas.microsoft.com/office/drawing/2014/main" id="{789F97F0-6396-410E-B816-1025B9A86BF2}"/>
              </a:ext>
            </a:extLst>
          </p:cNvPr>
          <p:cNvSpPr/>
          <p:nvPr/>
        </p:nvSpPr>
        <p:spPr>
          <a:xfrm>
            <a:off x="646733" y="788958"/>
            <a:ext cx="3024336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3">
            <a:extLst>
              <a:ext uri="{FF2B5EF4-FFF2-40B4-BE49-F238E27FC236}">
                <a16:creationId xmlns:a16="http://schemas.microsoft.com/office/drawing/2014/main" id="{825C5246-A9C1-428E-9FB1-600DEB000FAC}"/>
              </a:ext>
            </a:extLst>
          </p:cNvPr>
          <p:cNvSpPr/>
          <p:nvPr/>
        </p:nvSpPr>
        <p:spPr>
          <a:xfrm>
            <a:off x="546142" y="716950"/>
            <a:ext cx="3024336" cy="504056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1C8AFD-0566-4C1F-A71A-2AC7AEDFDC46}"/>
              </a:ext>
            </a:extLst>
          </p:cNvPr>
          <p:cNvSpPr txBox="1"/>
          <p:nvPr/>
        </p:nvSpPr>
        <p:spPr>
          <a:xfrm>
            <a:off x="1133245" y="740245"/>
            <a:ext cx="1848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과정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686CD6-C4E5-4C26-9870-3D22EC27F8E8}"/>
              </a:ext>
            </a:extLst>
          </p:cNvPr>
          <p:cNvSpPr txBox="1"/>
          <p:nvPr/>
        </p:nvSpPr>
        <p:spPr>
          <a:xfrm>
            <a:off x="216302" y="235924"/>
            <a:ext cx="647934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7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4</a:t>
            </a:r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936694-F8A2-4B07-BEC9-DA930699D943}"/>
              </a:ext>
            </a:extLst>
          </p:cNvPr>
          <p:cNvSpPr txBox="1"/>
          <p:nvPr/>
        </p:nvSpPr>
        <p:spPr>
          <a:xfrm>
            <a:off x="3771660" y="773057"/>
            <a:ext cx="2380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③ 이목구비 비율 계산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B9C05A2-3805-443B-9C86-CD9E221CE7CC}"/>
              </a:ext>
            </a:extLst>
          </p:cNvPr>
          <p:cNvGrpSpPr/>
          <p:nvPr/>
        </p:nvGrpSpPr>
        <p:grpSpPr>
          <a:xfrm>
            <a:off x="540268" y="2015560"/>
            <a:ext cx="8640000" cy="4606516"/>
            <a:chOff x="540268" y="2015560"/>
            <a:chExt cx="8640000" cy="4606516"/>
          </a:xfrm>
        </p:grpSpPr>
        <p:pic>
          <p:nvPicPr>
            <p:cNvPr id="3" name="그림 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FE2FDE27-8E69-4FE8-B18B-2E1621720880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601"/>
            <a:stretch/>
          </p:blipFill>
          <p:spPr>
            <a:xfrm>
              <a:off x="540268" y="2015560"/>
              <a:ext cx="8640000" cy="4606516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3C02179-63E8-498C-A008-1A3B3F725910}"/>
                </a:ext>
              </a:extLst>
            </p:cNvPr>
            <p:cNvSpPr/>
            <p:nvPr/>
          </p:nvSpPr>
          <p:spPr>
            <a:xfrm>
              <a:off x="7981070" y="2480603"/>
              <a:ext cx="919090" cy="132759"/>
            </a:xfrm>
            <a:prstGeom prst="rect">
              <a:avLst/>
            </a:prstGeom>
            <a:solidFill>
              <a:srgbClr val="3B3F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3930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92F227E-8403-4A5B-BE46-DB9A15E4CED8}"/>
              </a:ext>
            </a:extLst>
          </p:cNvPr>
          <p:cNvSpPr txBox="1"/>
          <p:nvPr/>
        </p:nvSpPr>
        <p:spPr>
          <a:xfrm>
            <a:off x="540269" y="1430750"/>
            <a:ext cx="5548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비율값과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해당 부자이름을 매치한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DataFrame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생성</a:t>
            </a:r>
          </a:p>
        </p:txBody>
      </p:sp>
      <p:sp>
        <p:nvSpPr>
          <p:cNvPr id="11" name="모서리가 둥근 직사각형 18">
            <a:extLst>
              <a:ext uri="{FF2B5EF4-FFF2-40B4-BE49-F238E27FC236}">
                <a16:creationId xmlns:a16="http://schemas.microsoft.com/office/drawing/2014/main" id="{C016767D-0615-4DF7-A429-070C61B8BAA4}"/>
              </a:ext>
            </a:extLst>
          </p:cNvPr>
          <p:cNvSpPr/>
          <p:nvPr/>
        </p:nvSpPr>
        <p:spPr>
          <a:xfrm>
            <a:off x="646733" y="788958"/>
            <a:ext cx="3024336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3">
            <a:extLst>
              <a:ext uri="{FF2B5EF4-FFF2-40B4-BE49-F238E27FC236}">
                <a16:creationId xmlns:a16="http://schemas.microsoft.com/office/drawing/2014/main" id="{85E478BB-AC71-4AAB-BCF0-120348B19733}"/>
              </a:ext>
            </a:extLst>
          </p:cNvPr>
          <p:cNvSpPr/>
          <p:nvPr/>
        </p:nvSpPr>
        <p:spPr>
          <a:xfrm>
            <a:off x="546142" y="716950"/>
            <a:ext cx="3024336" cy="504056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359C7D-19D5-4003-9CCE-630AC50CEE07}"/>
              </a:ext>
            </a:extLst>
          </p:cNvPr>
          <p:cNvSpPr txBox="1"/>
          <p:nvPr/>
        </p:nvSpPr>
        <p:spPr>
          <a:xfrm>
            <a:off x="1133245" y="740245"/>
            <a:ext cx="1848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과정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58A1FE-016F-4EB2-9860-C209992E7329}"/>
              </a:ext>
            </a:extLst>
          </p:cNvPr>
          <p:cNvSpPr txBox="1"/>
          <p:nvPr/>
        </p:nvSpPr>
        <p:spPr>
          <a:xfrm>
            <a:off x="216302" y="235924"/>
            <a:ext cx="647934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7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4</a:t>
            </a:r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B11861-33AF-45BC-86B6-17289B644A03}"/>
              </a:ext>
            </a:extLst>
          </p:cNvPr>
          <p:cNvSpPr txBox="1"/>
          <p:nvPr/>
        </p:nvSpPr>
        <p:spPr>
          <a:xfrm>
            <a:off x="3771660" y="773057"/>
            <a:ext cx="2380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③ 이목구비 비율 계산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7DAF8D7-2FEB-452F-8EC5-9CA899FA9D82}"/>
              </a:ext>
            </a:extLst>
          </p:cNvPr>
          <p:cNvGrpSpPr/>
          <p:nvPr/>
        </p:nvGrpSpPr>
        <p:grpSpPr>
          <a:xfrm>
            <a:off x="540269" y="1942956"/>
            <a:ext cx="8640000" cy="4608000"/>
            <a:chOff x="540269" y="1942956"/>
            <a:chExt cx="8640000" cy="4608000"/>
          </a:xfrm>
        </p:grpSpPr>
        <p:pic>
          <p:nvPicPr>
            <p:cNvPr id="15" name="그림 1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94A04DFA-A6F9-4A53-8677-5830EDE384F1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56"/>
            <a:stretch/>
          </p:blipFill>
          <p:spPr>
            <a:xfrm>
              <a:off x="540269" y="1942956"/>
              <a:ext cx="8640000" cy="4608000"/>
            </a:xfrm>
            <a:prstGeom prst="rect">
              <a:avLst/>
            </a:prstGeom>
          </p:spPr>
        </p:pic>
        <p:sp>
          <p:nvSpPr>
            <p:cNvPr id="2" name="액자 1">
              <a:extLst>
                <a:ext uri="{FF2B5EF4-FFF2-40B4-BE49-F238E27FC236}">
                  <a16:creationId xmlns:a16="http://schemas.microsoft.com/office/drawing/2014/main" id="{D999A8A3-3DC1-4285-9D12-5E39C417F6E1}"/>
                </a:ext>
              </a:extLst>
            </p:cNvPr>
            <p:cNvSpPr/>
            <p:nvPr/>
          </p:nvSpPr>
          <p:spPr>
            <a:xfrm>
              <a:off x="1076961" y="3190833"/>
              <a:ext cx="1330960" cy="1868847"/>
            </a:xfrm>
            <a:prstGeom prst="frame">
              <a:avLst>
                <a:gd name="adj1" fmla="val 3657"/>
              </a:avLst>
            </a:prstGeom>
            <a:solidFill>
              <a:srgbClr val="FFD966"/>
            </a:solidFill>
            <a:ln>
              <a:solidFill>
                <a:srgbClr val="FFD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4928DE9-7E5A-4F96-B669-870CAFAF470B}"/>
                </a:ext>
              </a:extLst>
            </p:cNvPr>
            <p:cNvSpPr/>
            <p:nvPr/>
          </p:nvSpPr>
          <p:spPr>
            <a:xfrm>
              <a:off x="8004516" y="2363372"/>
              <a:ext cx="919090" cy="132759"/>
            </a:xfrm>
            <a:prstGeom prst="rect">
              <a:avLst/>
            </a:prstGeom>
            <a:solidFill>
              <a:srgbClr val="3B3F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58238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117B612-567D-4A00-82AC-9C8A599A641A}"/>
              </a:ext>
            </a:extLst>
          </p:cNvPr>
          <p:cNvSpPr txBox="1"/>
          <p:nvPr/>
        </p:nvSpPr>
        <p:spPr>
          <a:xfrm>
            <a:off x="540269" y="1436434"/>
            <a:ext cx="4535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부자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500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명의 이목구비별 비율 평균값 추가</a:t>
            </a:r>
          </a:p>
        </p:txBody>
      </p:sp>
      <p:sp>
        <p:nvSpPr>
          <p:cNvPr id="11" name="모서리가 둥근 직사각형 18">
            <a:extLst>
              <a:ext uri="{FF2B5EF4-FFF2-40B4-BE49-F238E27FC236}">
                <a16:creationId xmlns:a16="http://schemas.microsoft.com/office/drawing/2014/main" id="{B1C04E55-49A1-4396-AB88-1C5F8AA272CC}"/>
              </a:ext>
            </a:extLst>
          </p:cNvPr>
          <p:cNvSpPr/>
          <p:nvPr/>
        </p:nvSpPr>
        <p:spPr>
          <a:xfrm>
            <a:off x="646733" y="788958"/>
            <a:ext cx="3024336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3">
            <a:extLst>
              <a:ext uri="{FF2B5EF4-FFF2-40B4-BE49-F238E27FC236}">
                <a16:creationId xmlns:a16="http://schemas.microsoft.com/office/drawing/2014/main" id="{42E7261C-53C1-4535-8640-27072F687D70}"/>
              </a:ext>
            </a:extLst>
          </p:cNvPr>
          <p:cNvSpPr/>
          <p:nvPr/>
        </p:nvSpPr>
        <p:spPr>
          <a:xfrm>
            <a:off x="546142" y="716950"/>
            <a:ext cx="3024336" cy="504056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B2B6A3-EBAE-4888-82F8-C12E59743631}"/>
              </a:ext>
            </a:extLst>
          </p:cNvPr>
          <p:cNvSpPr txBox="1"/>
          <p:nvPr/>
        </p:nvSpPr>
        <p:spPr>
          <a:xfrm>
            <a:off x="1133245" y="740245"/>
            <a:ext cx="1848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과정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60BE72-D3CE-4E5B-8C78-1B5E4CA92C12}"/>
              </a:ext>
            </a:extLst>
          </p:cNvPr>
          <p:cNvSpPr txBox="1"/>
          <p:nvPr/>
        </p:nvSpPr>
        <p:spPr>
          <a:xfrm>
            <a:off x="216302" y="235924"/>
            <a:ext cx="647934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7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4</a:t>
            </a:r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B9019E-50FF-4891-BF45-F3FDC7D86ED4}"/>
              </a:ext>
            </a:extLst>
          </p:cNvPr>
          <p:cNvSpPr txBox="1"/>
          <p:nvPr/>
        </p:nvSpPr>
        <p:spPr>
          <a:xfrm>
            <a:off x="3771660" y="773057"/>
            <a:ext cx="2380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③ 이목구비 비율 계산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D998773-E4F4-4D9A-ABC6-C9BE0976A06E}"/>
              </a:ext>
            </a:extLst>
          </p:cNvPr>
          <p:cNvGrpSpPr/>
          <p:nvPr/>
        </p:nvGrpSpPr>
        <p:grpSpPr>
          <a:xfrm>
            <a:off x="546142" y="1913608"/>
            <a:ext cx="8640000" cy="4608000"/>
            <a:chOff x="546142" y="1913608"/>
            <a:chExt cx="8640000" cy="4608000"/>
          </a:xfrm>
        </p:grpSpPr>
        <p:pic>
          <p:nvPicPr>
            <p:cNvPr id="3" name="그림 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5457B463-29EF-4EA3-88A6-6AA865F78135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63"/>
            <a:stretch/>
          </p:blipFill>
          <p:spPr>
            <a:xfrm>
              <a:off x="546142" y="1913608"/>
              <a:ext cx="8640000" cy="4608000"/>
            </a:xfrm>
            <a:prstGeom prst="rect">
              <a:avLst/>
            </a:prstGeom>
          </p:spPr>
        </p:pic>
        <p:sp>
          <p:nvSpPr>
            <p:cNvPr id="5" name="액자 4">
              <a:extLst>
                <a:ext uri="{FF2B5EF4-FFF2-40B4-BE49-F238E27FC236}">
                  <a16:creationId xmlns:a16="http://schemas.microsoft.com/office/drawing/2014/main" id="{8BEC4AEA-1EF3-46AD-9593-14C134AC9F72}"/>
                </a:ext>
              </a:extLst>
            </p:cNvPr>
            <p:cNvSpPr/>
            <p:nvPr/>
          </p:nvSpPr>
          <p:spPr>
            <a:xfrm>
              <a:off x="1150876" y="5360732"/>
              <a:ext cx="5171440" cy="193040"/>
            </a:xfrm>
            <a:prstGeom prst="frame">
              <a:avLst/>
            </a:prstGeom>
            <a:solidFill>
              <a:srgbClr val="FFD966"/>
            </a:solidFill>
            <a:ln>
              <a:solidFill>
                <a:srgbClr val="FFD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D6D93C3-46EA-436A-AE6C-6D82AF64EAFC}"/>
                </a:ext>
              </a:extLst>
            </p:cNvPr>
            <p:cNvSpPr/>
            <p:nvPr/>
          </p:nvSpPr>
          <p:spPr>
            <a:xfrm>
              <a:off x="8032651" y="2353993"/>
              <a:ext cx="919090" cy="132759"/>
            </a:xfrm>
            <a:prstGeom prst="rect">
              <a:avLst/>
            </a:prstGeom>
            <a:solidFill>
              <a:srgbClr val="3B3F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8437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F5B5349-D7C9-41BA-A337-E52632A0A234}"/>
              </a:ext>
            </a:extLst>
          </p:cNvPr>
          <p:cNvSpPr txBox="1"/>
          <p:nvPr/>
        </p:nvSpPr>
        <p:spPr>
          <a:xfrm>
            <a:off x="540269" y="1351136"/>
            <a:ext cx="4802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부자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500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명의 이목구비별 비율 변동계수 추가 </a:t>
            </a:r>
          </a:p>
        </p:txBody>
      </p:sp>
      <p:sp>
        <p:nvSpPr>
          <p:cNvPr id="15" name="모서리가 둥근 직사각형 18">
            <a:extLst>
              <a:ext uri="{FF2B5EF4-FFF2-40B4-BE49-F238E27FC236}">
                <a16:creationId xmlns:a16="http://schemas.microsoft.com/office/drawing/2014/main" id="{C3349C00-04F6-4293-977D-E2DD1C7ED1E0}"/>
              </a:ext>
            </a:extLst>
          </p:cNvPr>
          <p:cNvSpPr/>
          <p:nvPr/>
        </p:nvSpPr>
        <p:spPr>
          <a:xfrm>
            <a:off x="646733" y="788958"/>
            <a:ext cx="3024336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3">
            <a:extLst>
              <a:ext uri="{FF2B5EF4-FFF2-40B4-BE49-F238E27FC236}">
                <a16:creationId xmlns:a16="http://schemas.microsoft.com/office/drawing/2014/main" id="{68539059-F6F7-4890-872D-7B2495674AB8}"/>
              </a:ext>
            </a:extLst>
          </p:cNvPr>
          <p:cNvSpPr/>
          <p:nvPr/>
        </p:nvSpPr>
        <p:spPr>
          <a:xfrm>
            <a:off x="546142" y="716950"/>
            <a:ext cx="3024336" cy="504056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6ABD6F-F277-4390-83CB-343257A1322B}"/>
              </a:ext>
            </a:extLst>
          </p:cNvPr>
          <p:cNvSpPr txBox="1"/>
          <p:nvPr/>
        </p:nvSpPr>
        <p:spPr>
          <a:xfrm>
            <a:off x="1133245" y="740245"/>
            <a:ext cx="1848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과정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793BDB-0C92-4D88-8AAC-24EDAF906CE7}"/>
              </a:ext>
            </a:extLst>
          </p:cNvPr>
          <p:cNvSpPr txBox="1"/>
          <p:nvPr/>
        </p:nvSpPr>
        <p:spPr>
          <a:xfrm>
            <a:off x="216302" y="235924"/>
            <a:ext cx="647934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7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4</a:t>
            </a:r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222D04-66BC-48FB-BDD0-517DF68C007F}"/>
              </a:ext>
            </a:extLst>
          </p:cNvPr>
          <p:cNvSpPr txBox="1"/>
          <p:nvPr/>
        </p:nvSpPr>
        <p:spPr>
          <a:xfrm>
            <a:off x="3771660" y="773057"/>
            <a:ext cx="2380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③ 이목구비 비율 계산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B71A8FB-6A06-41E9-84E6-EDB9C3BB4E44}"/>
              </a:ext>
            </a:extLst>
          </p:cNvPr>
          <p:cNvGrpSpPr/>
          <p:nvPr/>
        </p:nvGrpSpPr>
        <p:grpSpPr>
          <a:xfrm>
            <a:off x="549456" y="1758270"/>
            <a:ext cx="11419024" cy="5040000"/>
            <a:chOff x="549456" y="1758270"/>
            <a:chExt cx="11419024" cy="5040000"/>
          </a:xfrm>
        </p:grpSpPr>
        <p:pic>
          <p:nvPicPr>
            <p:cNvPr id="4" name="그림 3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EC583C4B-5AED-4B24-87B5-988B87C05C62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912"/>
            <a:stretch/>
          </p:blipFill>
          <p:spPr>
            <a:xfrm>
              <a:off x="549456" y="1758270"/>
              <a:ext cx="8640000" cy="5040000"/>
            </a:xfrm>
            <a:prstGeom prst="rect">
              <a:avLst/>
            </a:prstGeom>
          </p:spPr>
        </p:pic>
        <p:sp>
          <p:nvSpPr>
            <p:cNvPr id="19" name="액자 18">
              <a:extLst>
                <a:ext uri="{FF2B5EF4-FFF2-40B4-BE49-F238E27FC236}">
                  <a16:creationId xmlns:a16="http://schemas.microsoft.com/office/drawing/2014/main" id="{F4A23875-405E-4CCB-99D7-C9850E67B9A3}"/>
                </a:ext>
              </a:extLst>
            </p:cNvPr>
            <p:cNvSpPr/>
            <p:nvPr/>
          </p:nvSpPr>
          <p:spPr>
            <a:xfrm>
              <a:off x="1133245" y="6445520"/>
              <a:ext cx="5069840" cy="203200"/>
            </a:xfrm>
            <a:prstGeom prst="frame">
              <a:avLst/>
            </a:prstGeom>
            <a:solidFill>
              <a:srgbClr val="FFD966"/>
            </a:solidFill>
            <a:ln>
              <a:solidFill>
                <a:srgbClr val="FFD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107C1FF-4635-444F-97CD-067D712A3D72}"/>
                </a:ext>
              </a:extLst>
            </p:cNvPr>
            <p:cNvSpPr/>
            <p:nvPr/>
          </p:nvSpPr>
          <p:spPr>
            <a:xfrm>
              <a:off x="6685280" y="4622800"/>
              <a:ext cx="5283200" cy="2025920"/>
            </a:xfrm>
            <a:prstGeom prst="rect">
              <a:avLst/>
            </a:prstGeom>
            <a:solidFill>
              <a:srgbClr val="FFD966"/>
            </a:solidFill>
            <a:ln>
              <a:solidFill>
                <a:srgbClr val="FFD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변동계수 </a:t>
              </a:r>
              <a:r>
                <a:rPr lang="en-US" altLang="ko-KR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= </a:t>
              </a:r>
              <a:r>
                <a:rPr lang="ko-KR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표준편차</a:t>
              </a:r>
              <a:r>
                <a:rPr lang="en-US" altLang="ko-KR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</a:t>
              </a:r>
              <a:r>
                <a:rPr lang="ko-KR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평균값</a:t>
              </a:r>
              <a:endPara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표준편차는 평균값이 큰 데이터 쪽이 커지는 경향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따라서 다른 평균값을 가진 데이터를 비교하는 경우    평균값의 차이를 조정하여 비교하기 위함 </a:t>
              </a:r>
            </a:p>
          </p:txBody>
        </p: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E63797C4-D935-4DF4-8BC3-905A1180A0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3085" y="5687574"/>
              <a:ext cx="863600" cy="859546"/>
            </a:xfrm>
            <a:prstGeom prst="bentConnector3">
              <a:avLst>
                <a:gd name="adj1" fmla="val 31176"/>
              </a:avLst>
            </a:prstGeom>
            <a:ln w="28575">
              <a:solidFill>
                <a:srgbClr val="FFD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8AD4E11-337A-4CFF-AB99-16C284687C65}"/>
                </a:ext>
              </a:extLst>
            </p:cNvPr>
            <p:cNvSpPr/>
            <p:nvPr/>
          </p:nvSpPr>
          <p:spPr>
            <a:xfrm>
              <a:off x="8046719" y="2274277"/>
              <a:ext cx="919090" cy="132759"/>
            </a:xfrm>
            <a:prstGeom prst="rect">
              <a:avLst/>
            </a:prstGeom>
            <a:solidFill>
              <a:srgbClr val="3B3F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0688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>
            <a:extLst>
              <a:ext uri="{FF2B5EF4-FFF2-40B4-BE49-F238E27FC236}">
                <a16:creationId xmlns:a16="http://schemas.microsoft.com/office/drawing/2014/main" id="{3B9CAC7B-3A98-4F32-B984-4143F0793FEB}"/>
              </a:ext>
            </a:extLst>
          </p:cNvPr>
          <p:cNvSpPr/>
          <p:nvPr/>
        </p:nvSpPr>
        <p:spPr>
          <a:xfrm>
            <a:off x="1026160" y="5781040"/>
            <a:ext cx="5069840" cy="2032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5B5349-D7C9-41BA-A337-E52632A0A234}"/>
              </a:ext>
            </a:extLst>
          </p:cNvPr>
          <p:cNvSpPr txBox="1"/>
          <p:nvPr/>
        </p:nvSpPr>
        <p:spPr>
          <a:xfrm>
            <a:off x="540269" y="1340976"/>
            <a:ext cx="7577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변동계수 값이 작은 순으로 정렬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컬럼 축소 및 타입 추가 </a:t>
            </a:r>
          </a:p>
        </p:txBody>
      </p:sp>
      <p:sp>
        <p:nvSpPr>
          <p:cNvPr id="15" name="모서리가 둥근 직사각형 18">
            <a:extLst>
              <a:ext uri="{FF2B5EF4-FFF2-40B4-BE49-F238E27FC236}">
                <a16:creationId xmlns:a16="http://schemas.microsoft.com/office/drawing/2014/main" id="{C3349C00-04F6-4293-977D-E2DD1C7ED1E0}"/>
              </a:ext>
            </a:extLst>
          </p:cNvPr>
          <p:cNvSpPr/>
          <p:nvPr/>
        </p:nvSpPr>
        <p:spPr>
          <a:xfrm>
            <a:off x="646733" y="788958"/>
            <a:ext cx="3024336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3">
            <a:extLst>
              <a:ext uri="{FF2B5EF4-FFF2-40B4-BE49-F238E27FC236}">
                <a16:creationId xmlns:a16="http://schemas.microsoft.com/office/drawing/2014/main" id="{68539059-F6F7-4890-872D-7B2495674AB8}"/>
              </a:ext>
            </a:extLst>
          </p:cNvPr>
          <p:cNvSpPr/>
          <p:nvPr/>
        </p:nvSpPr>
        <p:spPr>
          <a:xfrm>
            <a:off x="546142" y="716950"/>
            <a:ext cx="3024336" cy="504056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6ABD6F-F277-4390-83CB-343257A1322B}"/>
              </a:ext>
            </a:extLst>
          </p:cNvPr>
          <p:cNvSpPr txBox="1"/>
          <p:nvPr/>
        </p:nvSpPr>
        <p:spPr>
          <a:xfrm>
            <a:off x="1133245" y="740245"/>
            <a:ext cx="1848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과정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793BDB-0C92-4D88-8AAC-24EDAF906CE7}"/>
              </a:ext>
            </a:extLst>
          </p:cNvPr>
          <p:cNvSpPr txBox="1"/>
          <p:nvPr/>
        </p:nvSpPr>
        <p:spPr>
          <a:xfrm>
            <a:off x="216302" y="235924"/>
            <a:ext cx="647934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7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4</a:t>
            </a:r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222D04-66BC-48FB-BDD0-517DF68C007F}"/>
              </a:ext>
            </a:extLst>
          </p:cNvPr>
          <p:cNvSpPr txBox="1"/>
          <p:nvPr/>
        </p:nvSpPr>
        <p:spPr>
          <a:xfrm>
            <a:off x="3771660" y="773057"/>
            <a:ext cx="2380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③ 이목구비 비율 계산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68E0ACC-A215-46DB-AF30-E7F0F8BA1265}"/>
              </a:ext>
            </a:extLst>
          </p:cNvPr>
          <p:cNvGrpSpPr/>
          <p:nvPr/>
        </p:nvGrpSpPr>
        <p:grpSpPr>
          <a:xfrm>
            <a:off x="539101" y="1751041"/>
            <a:ext cx="8640000" cy="5040000"/>
            <a:chOff x="539101" y="1751041"/>
            <a:chExt cx="8640000" cy="5040000"/>
          </a:xfrm>
        </p:grpSpPr>
        <p:pic>
          <p:nvPicPr>
            <p:cNvPr id="6" name="그림 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0736CD6C-451A-4EB8-937B-BFEBB2250C4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101" y="1751041"/>
              <a:ext cx="8640000" cy="5040000"/>
            </a:xfrm>
            <a:prstGeom prst="rect">
              <a:avLst/>
            </a:prstGeom>
          </p:spPr>
        </p:pic>
        <p:sp>
          <p:nvSpPr>
            <p:cNvPr id="8" name="액자 7">
              <a:extLst>
                <a:ext uri="{FF2B5EF4-FFF2-40B4-BE49-F238E27FC236}">
                  <a16:creationId xmlns:a16="http://schemas.microsoft.com/office/drawing/2014/main" id="{59A39087-C0FF-4082-B7B9-23F14A3A1BE5}"/>
                </a:ext>
              </a:extLst>
            </p:cNvPr>
            <p:cNvSpPr/>
            <p:nvPr/>
          </p:nvSpPr>
          <p:spPr>
            <a:xfrm>
              <a:off x="2173035" y="4619045"/>
              <a:ext cx="3164705" cy="121920"/>
            </a:xfrm>
            <a:prstGeom prst="frame">
              <a:avLst/>
            </a:prstGeom>
            <a:solidFill>
              <a:srgbClr val="FFD966"/>
            </a:solidFill>
            <a:ln>
              <a:solidFill>
                <a:srgbClr val="FFD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1C7ACF6-3383-419D-9B84-C7D37D71A455}"/>
                </a:ext>
              </a:extLst>
            </p:cNvPr>
            <p:cNvSpPr/>
            <p:nvPr/>
          </p:nvSpPr>
          <p:spPr>
            <a:xfrm>
              <a:off x="6722818" y="3392319"/>
              <a:ext cx="2263173" cy="3225921"/>
            </a:xfrm>
            <a:prstGeom prst="rect">
              <a:avLst/>
            </a:prstGeom>
            <a:solidFill>
              <a:srgbClr val="FFD966"/>
            </a:solidFill>
            <a:ln w="28575">
              <a:solidFill>
                <a:srgbClr val="FFD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eye_between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left_eye_width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right_eye_width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left_eyebrow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nose_width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right_eyebrow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nose_height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jaw_height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mouth_width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Philtrum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type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10" name="연결선: 꺾임 9">
              <a:extLst>
                <a:ext uri="{FF2B5EF4-FFF2-40B4-BE49-F238E27FC236}">
                  <a16:creationId xmlns:a16="http://schemas.microsoft.com/office/drawing/2014/main" id="{22B093AF-CDFB-4599-B3CD-78B1A30B6D5E}"/>
                </a:ext>
              </a:extLst>
            </p:cNvPr>
            <p:cNvCxnSpPr>
              <a:cxnSpLocks/>
              <a:stCxn id="8" idx="3"/>
              <a:endCxn id="12" idx="1"/>
            </p:cNvCxnSpPr>
            <p:nvPr/>
          </p:nvCxnSpPr>
          <p:spPr>
            <a:xfrm>
              <a:off x="5337740" y="4680005"/>
              <a:ext cx="1385078" cy="325275"/>
            </a:xfrm>
            <a:prstGeom prst="bentConnector3">
              <a:avLst/>
            </a:prstGeom>
            <a:ln w="19050">
              <a:solidFill>
                <a:srgbClr val="FFD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67598CF-DDEA-49EA-B242-780F96254D44}"/>
                </a:ext>
              </a:extLst>
            </p:cNvPr>
            <p:cNvSpPr/>
            <p:nvPr/>
          </p:nvSpPr>
          <p:spPr>
            <a:xfrm>
              <a:off x="7971691" y="2173963"/>
              <a:ext cx="919090" cy="175342"/>
            </a:xfrm>
            <a:prstGeom prst="rect">
              <a:avLst/>
            </a:prstGeom>
            <a:solidFill>
              <a:srgbClr val="3B3F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0280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535393D-2596-4923-8F0D-E83FA303B585}"/>
              </a:ext>
            </a:extLst>
          </p:cNvPr>
          <p:cNvSpPr/>
          <p:nvPr/>
        </p:nvSpPr>
        <p:spPr>
          <a:xfrm>
            <a:off x="527975" y="1888069"/>
            <a:ext cx="11288105" cy="4853701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9C76C6-76D4-44C5-B43A-79835C581FDC}"/>
              </a:ext>
            </a:extLst>
          </p:cNvPr>
          <p:cNvSpPr txBox="1"/>
          <p:nvPr/>
        </p:nvSpPr>
        <p:spPr>
          <a:xfrm>
            <a:off x="540269" y="1403322"/>
            <a:ext cx="2842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두번째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Class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▶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Face Ratio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26D35D-293C-459A-87DF-5A195F558269}"/>
              </a:ext>
            </a:extLst>
          </p:cNvPr>
          <p:cNvSpPr/>
          <p:nvPr/>
        </p:nvSpPr>
        <p:spPr>
          <a:xfrm>
            <a:off x="864236" y="2247552"/>
            <a:ext cx="6299518" cy="4253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distance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두 점사이의 거리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face_height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얼굴 세로 길이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face_width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얼굴 가로 길이(광대에서 광대까지 거리)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right_eye_width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얼굴 가로 길이 대비 오른쪽 눈의 가로 길이 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right_eye_height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얼굴 세로 길이 대비 오른쪽 눈의 세로 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left_eye_width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얼굴 가로 길이 대비 오른쪽 눈의 가로 길이 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left_eye_height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얼굴 세로 길이 대비 오른쪽 눈의 세로 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eye_between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얼굴 가로 길이 대비 미간 길이의 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nose_width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코의 가로 길이 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nose_height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코의 세로 길이 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philtrum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인중의 길이 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4B9791-9F12-4F74-96F2-4F6AABAE9838}"/>
              </a:ext>
            </a:extLst>
          </p:cNvPr>
          <p:cNvSpPr/>
          <p:nvPr/>
        </p:nvSpPr>
        <p:spPr>
          <a:xfrm>
            <a:off x="6985429" y="2003484"/>
            <a:ext cx="4858200" cy="4622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mouth_width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입의 가로 길이 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mouth_height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입의 세로 길이 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jaw_height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하관의 길이 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right_eyebrow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오른쪽 눈썹의 길이 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left_eyebrow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왼쪽 눈썹의 길이 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right_eye_shape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오른쪽 눈꼬리의 높낮이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left_eye_shape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왼쪽 눈꼬리의 높낮이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mouth_shape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입꼬리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높낮이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info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사진에서 구할 수 있는 모든 값들의 정보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dict_to_df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ictionary를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얼굴 수치 정보를 가진    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D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ata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rame으로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변환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dict_to_series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ictionary를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eries로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변환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1851523-7952-4D9F-927E-1FC198CE0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82" b="97821" l="10000" r="90000">
                        <a14:foregroundMark x1="81848" y1="6078" x2="81848" y2="6078"/>
                        <a14:foregroundMark x1="84348" y1="3096" x2="84348" y2="3096"/>
                        <a14:foregroundMark x1="33696" y1="94151" x2="33696" y2="94151"/>
                        <a14:foregroundMark x1="33370" y1="97821" x2="33370" y2="978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304" y="5358135"/>
            <a:ext cx="257974" cy="24451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C07BDBD-BA4F-4A51-94D4-62D4DEB35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82" b="97821" l="10000" r="90000">
                        <a14:foregroundMark x1="81848" y1="6078" x2="81848" y2="6078"/>
                        <a14:foregroundMark x1="84348" y1="3096" x2="84348" y2="3096"/>
                        <a14:foregroundMark x1="33696" y1="94151" x2="33696" y2="94151"/>
                        <a14:foregroundMark x1="33370" y1="97821" x2="33370" y2="978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252" y="6074041"/>
            <a:ext cx="257974" cy="244514"/>
          </a:xfrm>
          <a:prstGeom prst="rect">
            <a:avLst/>
          </a:prstGeom>
        </p:spPr>
      </p:pic>
      <p:sp>
        <p:nvSpPr>
          <p:cNvPr id="29" name="모서리가 둥근 직사각형 18">
            <a:extLst>
              <a:ext uri="{FF2B5EF4-FFF2-40B4-BE49-F238E27FC236}">
                <a16:creationId xmlns:a16="http://schemas.microsoft.com/office/drawing/2014/main" id="{E08C0CDF-8106-49C0-A665-29FDBF064FB4}"/>
              </a:ext>
            </a:extLst>
          </p:cNvPr>
          <p:cNvSpPr/>
          <p:nvPr/>
        </p:nvSpPr>
        <p:spPr>
          <a:xfrm>
            <a:off x="646733" y="788958"/>
            <a:ext cx="3024336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">
            <a:extLst>
              <a:ext uri="{FF2B5EF4-FFF2-40B4-BE49-F238E27FC236}">
                <a16:creationId xmlns:a16="http://schemas.microsoft.com/office/drawing/2014/main" id="{3BEB7DA8-5149-4137-9042-70E410361BE2}"/>
              </a:ext>
            </a:extLst>
          </p:cNvPr>
          <p:cNvSpPr/>
          <p:nvPr/>
        </p:nvSpPr>
        <p:spPr>
          <a:xfrm>
            <a:off x="546142" y="716950"/>
            <a:ext cx="3024336" cy="504056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C79E86-F790-4D6E-BC6E-7B64BC6D727A}"/>
              </a:ext>
            </a:extLst>
          </p:cNvPr>
          <p:cNvSpPr txBox="1"/>
          <p:nvPr/>
        </p:nvSpPr>
        <p:spPr>
          <a:xfrm>
            <a:off x="1133245" y="740245"/>
            <a:ext cx="1848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과정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69F566-E0A2-4DD7-B353-D6412AFD575D}"/>
              </a:ext>
            </a:extLst>
          </p:cNvPr>
          <p:cNvSpPr txBox="1"/>
          <p:nvPr/>
        </p:nvSpPr>
        <p:spPr>
          <a:xfrm>
            <a:off x="216302" y="235924"/>
            <a:ext cx="647934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7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4</a:t>
            </a:r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7CC22A-8A07-4E0B-9CC9-66B4367737EC}"/>
              </a:ext>
            </a:extLst>
          </p:cNvPr>
          <p:cNvSpPr txBox="1"/>
          <p:nvPr/>
        </p:nvSpPr>
        <p:spPr>
          <a:xfrm>
            <a:off x="3771660" y="773057"/>
            <a:ext cx="2380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③ 이목구비 비율 계산</a:t>
            </a:r>
          </a:p>
        </p:txBody>
      </p:sp>
    </p:spTree>
    <p:extLst>
      <p:ext uri="{BB962C8B-B14F-4D97-AF65-F5344CB8AC3E}">
        <p14:creationId xmlns:p14="http://schemas.microsoft.com/office/powerpoint/2010/main" val="2916827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7CFE384-802E-4063-A819-0CFEB7C79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2735912"/>
            <a:ext cx="5384800" cy="4038600"/>
          </a:xfrm>
          <a:prstGeom prst="rect">
            <a:avLst/>
          </a:prstGeom>
        </p:spPr>
      </p:pic>
      <p:pic>
        <p:nvPicPr>
          <p:cNvPr id="10" name="그림 9" descr="시계이(가) 표시된 사진&#10;&#10;자동 생성된 설명">
            <a:extLst>
              <a:ext uri="{FF2B5EF4-FFF2-40B4-BE49-F238E27FC236}">
                <a16:creationId xmlns:a16="http://schemas.microsoft.com/office/drawing/2014/main" id="{D73D1A82-1E41-42C5-828B-D7E245661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54" y="2461614"/>
            <a:ext cx="4587196" cy="4587196"/>
          </a:xfrm>
          <a:prstGeom prst="rect">
            <a:avLst/>
          </a:prstGeom>
        </p:spPr>
      </p:pic>
      <p:sp>
        <p:nvSpPr>
          <p:cNvPr id="11" name="모서리가 둥근 직사각형 18">
            <a:extLst>
              <a:ext uri="{FF2B5EF4-FFF2-40B4-BE49-F238E27FC236}">
                <a16:creationId xmlns:a16="http://schemas.microsoft.com/office/drawing/2014/main" id="{23C8D8B2-79BE-485F-9428-E49412F2D7D9}"/>
              </a:ext>
            </a:extLst>
          </p:cNvPr>
          <p:cNvSpPr/>
          <p:nvPr/>
        </p:nvSpPr>
        <p:spPr>
          <a:xfrm>
            <a:off x="646733" y="788958"/>
            <a:ext cx="3024336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3">
            <a:extLst>
              <a:ext uri="{FF2B5EF4-FFF2-40B4-BE49-F238E27FC236}">
                <a16:creationId xmlns:a16="http://schemas.microsoft.com/office/drawing/2014/main" id="{D37B1EAB-7841-426B-8080-C2A57AFBD0FD}"/>
              </a:ext>
            </a:extLst>
          </p:cNvPr>
          <p:cNvSpPr/>
          <p:nvPr/>
        </p:nvSpPr>
        <p:spPr>
          <a:xfrm>
            <a:off x="546142" y="716950"/>
            <a:ext cx="3024336" cy="504056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7ED20B-01F8-4CAD-84A9-3847B0E0F29E}"/>
              </a:ext>
            </a:extLst>
          </p:cNvPr>
          <p:cNvSpPr txBox="1"/>
          <p:nvPr/>
        </p:nvSpPr>
        <p:spPr>
          <a:xfrm>
            <a:off x="1133245" y="740245"/>
            <a:ext cx="1848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과정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5106B9-55FC-4819-B778-0D1AFEE9428F}"/>
              </a:ext>
            </a:extLst>
          </p:cNvPr>
          <p:cNvSpPr txBox="1"/>
          <p:nvPr/>
        </p:nvSpPr>
        <p:spPr>
          <a:xfrm>
            <a:off x="216302" y="235924"/>
            <a:ext cx="647934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7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4</a:t>
            </a:r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E9DB2-F812-4E4B-A0AF-ECB2F34D4374}"/>
              </a:ext>
            </a:extLst>
          </p:cNvPr>
          <p:cNvSpPr txBox="1"/>
          <p:nvPr/>
        </p:nvSpPr>
        <p:spPr>
          <a:xfrm>
            <a:off x="540269" y="1365022"/>
            <a:ext cx="8685391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GaussianMixture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집단의 하위 집단의 확률분포가 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가우시안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분포를 따르는 경우 사용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가우시안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혼합 모델은 비지도학습의 한 종류로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클러스터링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(clustering)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사용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DF5320-6F96-4A41-BF21-0FCA95DED60D}"/>
              </a:ext>
            </a:extLst>
          </p:cNvPr>
          <p:cNvSpPr txBox="1"/>
          <p:nvPr/>
        </p:nvSpPr>
        <p:spPr>
          <a:xfrm>
            <a:off x="3771660" y="773057"/>
            <a:ext cx="1159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④ 시각화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4557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진, 다른, 가장, 남자이(가) 표시된 사진&#10;&#10;자동 생성된 설명">
            <a:extLst>
              <a:ext uri="{FF2B5EF4-FFF2-40B4-BE49-F238E27FC236}">
                <a16:creationId xmlns:a16="http://schemas.microsoft.com/office/drawing/2014/main" id="{9574FE41-DB91-42DF-8DB3-D05CCBF1AE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" t="1278" r="1166" b="15161"/>
          <a:stretch/>
        </p:blipFill>
        <p:spPr>
          <a:xfrm>
            <a:off x="1175053" y="2004810"/>
            <a:ext cx="9841894" cy="46162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C63A41-6309-4D60-B48D-01789912E8ED}"/>
              </a:ext>
            </a:extLst>
          </p:cNvPr>
          <p:cNvSpPr txBox="1"/>
          <p:nvPr/>
        </p:nvSpPr>
        <p:spPr>
          <a:xfrm>
            <a:off x="4081822" y="8275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50205-1525-48D7-A5D7-EBE0CCB2C177}"/>
              </a:ext>
            </a:extLst>
          </p:cNvPr>
          <p:cNvSpPr txBox="1"/>
          <p:nvPr/>
        </p:nvSpPr>
        <p:spPr>
          <a:xfrm>
            <a:off x="540269" y="1501718"/>
            <a:ext cx="10865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Crawling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 부자 사진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장에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GMM(Gaussian Mixture Model)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적용한 결과 예시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마크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주커버그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모서리가 둥근 직사각형 18">
            <a:extLst>
              <a:ext uri="{FF2B5EF4-FFF2-40B4-BE49-F238E27FC236}">
                <a16:creationId xmlns:a16="http://schemas.microsoft.com/office/drawing/2014/main" id="{12DD59EB-CB4D-4B2D-BBCB-C77E078CF99B}"/>
              </a:ext>
            </a:extLst>
          </p:cNvPr>
          <p:cNvSpPr/>
          <p:nvPr/>
        </p:nvSpPr>
        <p:spPr>
          <a:xfrm>
            <a:off x="646733" y="788958"/>
            <a:ext cx="3024336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3">
            <a:extLst>
              <a:ext uri="{FF2B5EF4-FFF2-40B4-BE49-F238E27FC236}">
                <a16:creationId xmlns:a16="http://schemas.microsoft.com/office/drawing/2014/main" id="{6F8D8C41-5C5C-4457-9D69-5BDCA0BA14FD}"/>
              </a:ext>
            </a:extLst>
          </p:cNvPr>
          <p:cNvSpPr/>
          <p:nvPr/>
        </p:nvSpPr>
        <p:spPr>
          <a:xfrm>
            <a:off x="546142" y="716950"/>
            <a:ext cx="3024336" cy="504056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B4CEFF-A407-4C06-9D1A-C3AD5BC0AC7C}"/>
              </a:ext>
            </a:extLst>
          </p:cNvPr>
          <p:cNvSpPr txBox="1"/>
          <p:nvPr/>
        </p:nvSpPr>
        <p:spPr>
          <a:xfrm>
            <a:off x="1133245" y="740245"/>
            <a:ext cx="1848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과정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B2B6EA-846F-4CF1-AB44-1CA1368BD0AE}"/>
              </a:ext>
            </a:extLst>
          </p:cNvPr>
          <p:cNvSpPr txBox="1"/>
          <p:nvPr/>
        </p:nvSpPr>
        <p:spPr>
          <a:xfrm>
            <a:off x="216302" y="235924"/>
            <a:ext cx="647934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7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4</a:t>
            </a:r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C616AE-CF40-4054-8408-595B05966473}"/>
              </a:ext>
            </a:extLst>
          </p:cNvPr>
          <p:cNvSpPr txBox="1"/>
          <p:nvPr/>
        </p:nvSpPr>
        <p:spPr>
          <a:xfrm>
            <a:off x="3771660" y="773057"/>
            <a:ext cx="1159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④ 시각화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8361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B599484-F7AA-49F3-AB46-635E6A4C7238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BF0"/>
          </a:solidFill>
          <a:ln>
            <a:solidFill>
              <a:srgbClr val="FFFB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85DB5EB2-C398-4B0A-B9EF-61E3B9C17615}"/>
              </a:ext>
            </a:extLst>
          </p:cNvPr>
          <p:cNvSpPr/>
          <p:nvPr/>
        </p:nvSpPr>
        <p:spPr>
          <a:xfrm rot="10800000" flipH="1">
            <a:off x="0" y="-2"/>
            <a:ext cx="7940842" cy="4331369"/>
          </a:xfrm>
          <a:prstGeom prst="rtTriangl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85E8FEBC-45D8-40D7-93B8-D761FE1F8936}"/>
              </a:ext>
            </a:extLst>
          </p:cNvPr>
          <p:cNvSpPr/>
          <p:nvPr/>
        </p:nvSpPr>
        <p:spPr>
          <a:xfrm rot="10800000" flipV="1">
            <a:off x="2149642" y="3144253"/>
            <a:ext cx="10042358" cy="3713747"/>
          </a:xfrm>
          <a:prstGeom prst="rtTriangle">
            <a:avLst/>
          </a:prstGeom>
          <a:solidFill>
            <a:schemeClr val="accent4">
              <a:lumMod val="20000"/>
              <a:lumOff val="8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10E01EAF-F6BE-4068-8165-BE63F0D68FB4}"/>
              </a:ext>
            </a:extLst>
          </p:cNvPr>
          <p:cNvSpPr/>
          <p:nvPr/>
        </p:nvSpPr>
        <p:spPr>
          <a:xfrm rot="10800000" flipH="1" flipV="1">
            <a:off x="0" y="4010529"/>
            <a:ext cx="7940842" cy="2847472"/>
          </a:xfrm>
          <a:prstGeom prst="rtTriangle">
            <a:avLst/>
          </a:prstGeom>
          <a:solidFill>
            <a:schemeClr val="accent4">
              <a:lumMod val="20000"/>
              <a:lumOff val="8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E3DE0FFC-1312-497E-8BDC-EDF7531F8E6A}"/>
              </a:ext>
            </a:extLst>
          </p:cNvPr>
          <p:cNvSpPr/>
          <p:nvPr/>
        </p:nvSpPr>
        <p:spPr>
          <a:xfrm flipH="1" flipV="1">
            <a:off x="-1459832" y="0"/>
            <a:ext cx="13651832" cy="4331370"/>
          </a:xfrm>
          <a:prstGeom prst="rtTriangle">
            <a:avLst/>
          </a:prstGeom>
          <a:solidFill>
            <a:schemeClr val="accent4">
              <a:lumMod val="20000"/>
              <a:lumOff val="8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A21EE276-CE9B-4818-9C91-02DD898D0618}"/>
              </a:ext>
            </a:extLst>
          </p:cNvPr>
          <p:cNvSpPr/>
          <p:nvPr/>
        </p:nvSpPr>
        <p:spPr>
          <a:xfrm rot="1576334">
            <a:off x="1556292" y="-2307203"/>
            <a:ext cx="10408270" cy="9460924"/>
          </a:xfrm>
          <a:prstGeom prst="parallelogram">
            <a:avLst/>
          </a:prstGeom>
          <a:solidFill>
            <a:srgbClr val="FFFBF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3">
            <a:extLst>
              <a:ext uri="{FF2B5EF4-FFF2-40B4-BE49-F238E27FC236}">
                <a16:creationId xmlns:a16="http://schemas.microsoft.com/office/drawing/2014/main" id="{35108A98-7B43-4D4B-9DC1-BFB7B3B31900}"/>
              </a:ext>
            </a:extLst>
          </p:cNvPr>
          <p:cNvSpPr/>
          <p:nvPr/>
        </p:nvSpPr>
        <p:spPr>
          <a:xfrm>
            <a:off x="3021136" y="2751812"/>
            <a:ext cx="6149729" cy="1354377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solidFill>
                  <a:srgbClr val="FFD966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01 </a:t>
            </a:r>
            <a:r>
              <a:rPr lang="ko-KR" altLang="en-US" sz="6000" dirty="0"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776340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12CC1F1A-4306-40FB-8B1E-053BACE2FD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7"/>
          <a:stretch/>
        </p:blipFill>
        <p:spPr>
          <a:xfrm>
            <a:off x="540268" y="2447234"/>
            <a:ext cx="8983980" cy="36218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DC3D83-5AF8-491B-A1EB-5C7B5E50EF61}"/>
              </a:ext>
            </a:extLst>
          </p:cNvPr>
          <p:cNvSpPr txBox="1"/>
          <p:nvPr/>
        </p:nvSpPr>
        <p:spPr>
          <a:xfrm>
            <a:off x="540268" y="1428432"/>
            <a:ext cx="10865668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Test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이미지가 부자와 얼마나 닮았는지 그 결과를 퍼센트 값으로 출력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500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명의 부자 중 가장 유사한 부자의 이름과 그 부자의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GMM (Gaussian Mixture Model)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이미지를 함께 출력</a:t>
            </a:r>
          </a:p>
        </p:txBody>
      </p:sp>
      <p:sp>
        <p:nvSpPr>
          <p:cNvPr id="11" name="모서리가 둥근 직사각형 18">
            <a:extLst>
              <a:ext uri="{FF2B5EF4-FFF2-40B4-BE49-F238E27FC236}">
                <a16:creationId xmlns:a16="http://schemas.microsoft.com/office/drawing/2014/main" id="{7976C747-8E92-4360-AF3A-EA46A7F34E5B}"/>
              </a:ext>
            </a:extLst>
          </p:cNvPr>
          <p:cNvSpPr/>
          <p:nvPr/>
        </p:nvSpPr>
        <p:spPr>
          <a:xfrm>
            <a:off x="646733" y="788958"/>
            <a:ext cx="3024336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3">
            <a:extLst>
              <a:ext uri="{FF2B5EF4-FFF2-40B4-BE49-F238E27FC236}">
                <a16:creationId xmlns:a16="http://schemas.microsoft.com/office/drawing/2014/main" id="{B140CBFD-76EF-4007-B214-DA3B124B4E10}"/>
              </a:ext>
            </a:extLst>
          </p:cNvPr>
          <p:cNvSpPr/>
          <p:nvPr/>
        </p:nvSpPr>
        <p:spPr>
          <a:xfrm>
            <a:off x="546142" y="716950"/>
            <a:ext cx="3024336" cy="504056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0A09D8-F483-4605-87DB-75B909B6B185}"/>
              </a:ext>
            </a:extLst>
          </p:cNvPr>
          <p:cNvSpPr txBox="1"/>
          <p:nvPr/>
        </p:nvSpPr>
        <p:spPr>
          <a:xfrm>
            <a:off x="1133245" y="740245"/>
            <a:ext cx="1848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과정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45B3A8-8453-4F7D-8FAB-1DC7446FF5DE}"/>
              </a:ext>
            </a:extLst>
          </p:cNvPr>
          <p:cNvSpPr txBox="1"/>
          <p:nvPr/>
        </p:nvSpPr>
        <p:spPr>
          <a:xfrm>
            <a:off x="216302" y="235924"/>
            <a:ext cx="647934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7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4</a:t>
            </a:r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6454A3-88CB-4E1F-837C-20CC5CA2CB0B}"/>
              </a:ext>
            </a:extLst>
          </p:cNvPr>
          <p:cNvSpPr txBox="1"/>
          <p:nvPr/>
        </p:nvSpPr>
        <p:spPr>
          <a:xfrm>
            <a:off x="3771660" y="773057"/>
            <a:ext cx="1159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④ 시각화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83122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FDC3D83-5AF8-491B-A1EB-5C7B5E50EF61}"/>
              </a:ext>
            </a:extLst>
          </p:cNvPr>
          <p:cNvSpPr txBox="1"/>
          <p:nvPr/>
        </p:nvSpPr>
        <p:spPr>
          <a:xfrm>
            <a:off x="540269" y="1356599"/>
            <a:ext cx="10865668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500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 부자들의 성공유형을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9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가지로 분류하여 함께 출력 </a:t>
            </a:r>
          </a:p>
        </p:txBody>
      </p:sp>
      <p:sp>
        <p:nvSpPr>
          <p:cNvPr id="11" name="모서리가 둥근 직사각형 18">
            <a:extLst>
              <a:ext uri="{FF2B5EF4-FFF2-40B4-BE49-F238E27FC236}">
                <a16:creationId xmlns:a16="http://schemas.microsoft.com/office/drawing/2014/main" id="{7976C747-8E92-4360-AF3A-EA46A7F34E5B}"/>
              </a:ext>
            </a:extLst>
          </p:cNvPr>
          <p:cNvSpPr/>
          <p:nvPr/>
        </p:nvSpPr>
        <p:spPr>
          <a:xfrm>
            <a:off x="646733" y="788958"/>
            <a:ext cx="3024336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3">
            <a:extLst>
              <a:ext uri="{FF2B5EF4-FFF2-40B4-BE49-F238E27FC236}">
                <a16:creationId xmlns:a16="http://schemas.microsoft.com/office/drawing/2014/main" id="{B140CBFD-76EF-4007-B214-DA3B124B4E10}"/>
              </a:ext>
            </a:extLst>
          </p:cNvPr>
          <p:cNvSpPr/>
          <p:nvPr/>
        </p:nvSpPr>
        <p:spPr>
          <a:xfrm>
            <a:off x="546142" y="716950"/>
            <a:ext cx="3024336" cy="504056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0A09D8-F483-4605-87DB-75B909B6B185}"/>
              </a:ext>
            </a:extLst>
          </p:cNvPr>
          <p:cNvSpPr txBox="1"/>
          <p:nvPr/>
        </p:nvSpPr>
        <p:spPr>
          <a:xfrm>
            <a:off x="1133245" y="740245"/>
            <a:ext cx="1848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과정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45B3A8-8453-4F7D-8FAB-1DC7446FF5DE}"/>
              </a:ext>
            </a:extLst>
          </p:cNvPr>
          <p:cNvSpPr txBox="1"/>
          <p:nvPr/>
        </p:nvSpPr>
        <p:spPr>
          <a:xfrm>
            <a:off x="216302" y="235924"/>
            <a:ext cx="647934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7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4</a:t>
            </a:r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6454A3-88CB-4E1F-837C-20CC5CA2CB0B}"/>
              </a:ext>
            </a:extLst>
          </p:cNvPr>
          <p:cNvSpPr txBox="1"/>
          <p:nvPr/>
        </p:nvSpPr>
        <p:spPr>
          <a:xfrm>
            <a:off x="3771660" y="773057"/>
            <a:ext cx="1159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④ 시각화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A61AA43-36B4-4C76-B3D9-DD61D06664F4}"/>
              </a:ext>
            </a:extLst>
          </p:cNvPr>
          <p:cNvSpPr/>
          <p:nvPr/>
        </p:nvSpPr>
        <p:spPr>
          <a:xfrm>
            <a:off x="527975" y="1888069"/>
            <a:ext cx="11288105" cy="4853701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157750A-B21F-4C5D-BB0C-D004F0A0F7B9}"/>
              </a:ext>
            </a:extLst>
          </p:cNvPr>
          <p:cNvSpPr/>
          <p:nvPr/>
        </p:nvSpPr>
        <p:spPr>
          <a:xfrm>
            <a:off x="864236" y="2367626"/>
            <a:ext cx="11042216" cy="3750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0) 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자수성가형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뼈빠지게 고생하는 타입인 당신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언젠간 포브스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500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당신의 이름이 실릴 날이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…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1) </a:t>
            </a:r>
            <a:r>
              <a:rPr lang="ko-KR" altLang="en-US" sz="16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금수저형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꽝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다음 생애에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…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16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투자의귀재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보는 눈이 있는 당신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손대는 것마다 투자성공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3) </a:t>
            </a:r>
            <a:r>
              <a:rPr lang="ko-KR" altLang="en-US" sz="16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또라이형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 아니면 도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포브스와 정신병원의 갈림길에 서 있는 당신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4) 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자퇴형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일단 자퇴를 해라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그러면 성공할 것이다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5) 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결혼형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배우자 복이 있는 당신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행복하세요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6) 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시인형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당신은 부자의 관상은 아닙니다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..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하지만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 17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세기 최고의 시인이 될 수 있는 관상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돈보다 문학을 선택한 당신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화이팅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7)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특사형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당신은 부자의 관상은 아닙니다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..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하지만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국제무대의 비둘기가 될 수 있는 관상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 UN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특사에 도전해보는 것은 어떨까요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?!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8) 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정치인형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당신은 부자의 관상은 아닙니다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..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하지만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뒷주머니로 챙기기 나름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정치로 세계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500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 부자에 도전해 보세요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9)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Professor Type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당신은 부자의 관상이 아닙니다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..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하지만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대학원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년을 견디면 교수가 될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수도 있는 당신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화이팅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실행 단추: 돌아가기 3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71331483-C7DD-46AE-9536-804A3CEB04DC}"/>
              </a:ext>
            </a:extLst>
          </p:cNvPr>
          <p:cNvSpPr/>
          <p:nvPr/>
        </p:nvSpPr>
        <p:spPr>
          <a:xfrm rot="16200000" flipV="1">
            <a:off x="10940578" y="6105152"/>
            <a:ext cx="452756" cy="477962"/>
          </a:xfrm>
          <a:prstGeom prst="actionButtonReturn">
            <a:avLst/>
          </a:prstGeom>
          <a:solidFill>
            <a:srgbClr val="FFF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5079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3D8656FE-5250-4333-8C39-7EA076B083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6" r="5304" b="5689"/>
          <a:stretch/>
        </p:blipFill>
        <p:spPr>
          <a:xfrm>
            <a:off x="1629702" y="1640280"/>
            <a:ext cx="8998254" cy="51373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1A3184-61D3-4D48-B436-64C0369C9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07" y="4681201"/>
            <a:ext cx="1461694" cy="1790165"/>
          </a:xfrm>
          <a:prstGeom prst="rect">
            <a:avLst/>
          </a:prstGeom>
        </p:spPr>
      </p:pic>
      <p:sp>
        <p:nvSpPr>
          <p:cNvPr id="7" name="원형: 비어 있음 6">
            <a:extLst>
              <a:ext uri="{FF2B5EF4-FFF2-40B4-BE49-F238E27FC236}">
                <a16:creationId xmlns:a16="http://schemas.microsoft.com/office/drawing/2014/main" id="{CFDB2D3A-4B54-444B-9478-86532258D082}"/>
              </a:ext>
            </a:extLst>
          </p:cNvPr>
          <p:cNvSpPr/>
          <p:nvPr/>
        </p:nvSpPr>
        <p:spPr>
          <a:xfrm>
            <a:off x="2570876" y="4602060"/>
            <a:ext cx="813809" cy="732878"/>
          </a:xfrm>
          <a:prstGeom prst="donut">
            <a:avLst>
              <a:gd name="adj" fmla="val 542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원형: 비어 있음 11">
            <a:extLst>
              <a:ext uri="{FF2B5EF4-FFF2-40B4-BE49-F238E27FC236}">
                <a16:creationId xmlns:a16="http://schemas.microsoft.com/office/drawing/2014/main" id="{C9276C46-34D5-45E1-A479-69EF31DD38F7}"/>
              </a:ext>
            </a:extLst>
          </p:cNvPr>
          <p:cNvSpPr/>
          <p:nvPr/>
        </p:nvSpPr>
        <p:spPr>
          <a:xfrm>
            <a:off x="7600276" y="4003978"/>
            <a:ext cx="2397760" cy="233680"/>
          </a:xfrm>
          <a:prstGeom prst="donut">
            <a:avLst>
              <a:gd name="adj" fmla="val 542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21D5A5-190A-4DA2-8D64-1971AD26B7E0}"/>
              </a:ext>
            </a:extLst>
          </p:cNvPr>
          <p:cNvSpPr/>
          <p:nvPr/>
        </p:nvSpPr>
        <p:spPr>
          <a:xfrm>
            <a:off x="7940669" y="5383063"/>
            <a:ext cx="1757460" cy="1347942"/>
          </a:xfrm>
          <a:prstGeom prst="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BBD506-D918-431C-8FBA-8FDCDA7DAB43}"/>
              </a:ext>
            </a:extLst>
          </p:cNvPr>
          <p:cNvSpPr txBox="1"/>
          <p:nvPr/>
        </p:nvSpPr>
        <p:spPr>
          <a:xfrm>
            <a:off x="9795214" y="6192883"/>
            <a:ext cx="1786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Gaussian Mixture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Model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CB31DE-5BC5-4675-A5F7-2583633FA7B8}"/>
              </a:ext>
            </a:extLst>
          </p:cNvPr>
          <p:cNvSpPr txBox="1"/>
          <p:nvPr/>
        </p:nvSpPr>
        <p:spPr>
          <a:xfrm>
            <a:off x="540269" y="1455614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결과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BB4151-049E-49E8-85E9-AA5BED1D575D}"/>
              </a:ext>
            </a:extLst>
          </p:cNvPr>
          <p:cNvSpPr/>
          <p:nvPr/>
        </p:nvSpPr>
        <p:spPr>
          <a:xfrm>
            <a:off x="675608" y="4602060"/>
            <a:ext cx="1619068" cy="2080820"/>
          </a:xfrm>
          <a:prstGeom prst="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3F0D7E-D219-4E04-AFF2-1D7A94513CCF}"/>
              </a:ext>
            </a:extLst>
          </p:cNvPr>
          <p:cNvSpPr txBox="1"/>
          <p:nvPr/>
        </p:nvSpPr>
        <p:spPr>
          <a:xfrm>
            <a:off x="864236" y="4199227"/>
            <a:ext cx="1191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Test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</a:t>
            </a:r>
          </a:p>
        </p:txBody>
      </p:sp>
      <p:sp>
        <p:nvSpPr>
          <p:cNvPr id="17" name="모서리가 둥근 직사각형 18">
            <a:extLst>
              <a:ext uri="{FF2B5EF4-FFF2-40B4-BE49-F238E27FC236}">
                <a16:creationId xmlns:a16="http://schemas.microsoft.com/office/drawing/2014/main" id="{6AC665F6-682E-4051-BB1C-5A2C7AA04C2D}"/>
              </a:ext>
            </a:extLst>
          </p:cNvPr>
          <p:cNvSpPr/>
          <p:nvPr/>
        </p:nvSpPr>
        <p:spPr>
          <a:xfrm>
            <a:off x="646733" y="788958"/>
            <a:ext cx="3024336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3">
            <a:extLst>
              <a:ext uri="{FF2B5EF4-FFF2-40B4-BE49-F238E27FC236}">
                <a16:creationId xmlns:a16="http://schemas.microsoft.com/office/drawing/2014/main" id="{214A3569-6684-4AA9-9EF3-0BD06CE61139}"/>
              </a:ext>
            </a:extLst>
          </p:cNvPr>
          <p:cNvSpPr/>
          <p:nvPr/>
        </p:nvSpPr>
        <p:spPr>
          <a:xfrm>
            <a:off x="546142" y="716950"/>
            <a:ext cx="3024336" cy="504056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A999D6-2BFB-4EE8-A2E5-97475606C442}"/>
              </a:ext>
            </a:extLst>
          </p:cNvPr>
          <p:cNvSpPr txBox="1"/>
          <p:nvPr/>
        </p:nvSpPr>
        <p:spPr>
          <a:xfrm>
            <a:off x="1133245" y="740245"/>
            <a:ext cx="1848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과정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88C5BE-D318-467C-BE57-31B98381B3E2}"/>
              </a:ext>
            </a:extLst>
          </p:cNvPr>
          <p:cNvSpPr txBox="1"/>
          <p:nvPr/>
        </p:nvSpPr>
        <p:spPr>
          <a:xfrm>
            <a:off x="216302" y="235924"/>
            <a:ext cx="647934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7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4</a:t>
            </a:r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1D29F6-2289-4E99-AEEF-314FD383E9A0}"/>
              </a:ext>
            </a:extLst>
          </p:cNvPr>
          <p:cNvSpPr txBox="1"/>
          <p:nvPr/>
        </p:nvSpPr>
        <p:spPr>
          <a:xfrm>
            <a:off x="3771660" y="773057"/>
            <a:ext cx="1159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④ 시각화</a:t>
            </a:r>
          </a:p>
        </p:txBody>
      </p:sp>
    </p:spTree>
    <p:extLst>
      <p:ext uri="{BB962C8B-B14F-4D97-AF65-F5344CB8AC3E}">
        <p14:creationId xmlns:p14="http://schemas.microsoft.com/office/powerpoint/2010/main" val="1853514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A103ECE-CDCD-45DA-AA39-28A6E44207F2}"/>
              </a:ext>
            </a:extLst>
          </p:cNvPr>
          <p:cNvSpPr/>
          <p:nvPr/>
        </p:nvSpPr>
        <p:spPr>
          <a:xfrm>
            <a:off x="540268" y="4380984"/>
            <a:ext cx="11288105" cy="1194509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D40C5D-DA00-4370-8758-FF8FDD8B7F99}"/>
              </a:ext>
            </a:extLst>
          </p:cNvPr>
          <p:cNvSpPr txBox="1"/>
          <p:nvPr/>
        </p:nvSpPr>
        <p:spPr>
          <a:xfrm>
            <a:off x="540269" y="1510430"/>
            <a:ext cx="2887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세번째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Class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▶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SaveImage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B8DF74-5558-4ECD-A6B8-BFD1EF48D8CA}"/>
              </a:ext>
            </a:extLst>
          </p:cNvPr>
          <p:cNvSpPr txBox="1"/>
          <p:nvPr/>
        </p:nvSpPr>
        <p:spPr>
          <a:xfrm>
            <a:off x="540269" y="3917007"/>
            <a:ext cx="3334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네번째 </a:t>
            </a:r>
            <a:r>
              <a:rPr lang="en-US" altLang="ko-KR" dirty="0"/>
              <a:t>Class </a:t>
            </a:r>
            <a:r>
              <a:rPr lang="ko-KR" altLang="en-US" dirty="0"/>
              <a:t>▶</a:t>
            </a:r>
            <a:r>
              <a:rPr lang="en-US" altLang="ko-KR" dirty="0"/>
              <a:t> </a:t>
            </a:r>
            <a:r>
              <a:rPr lang="en-US" altLang="ko-KR" dirty="0" err="1"/>
              <a:t>DecagonPlot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246E0F-A491-43D6-916A-AFCFDAE2FFA0}"/>
              </a:ext>
            </a:extLst>
          </p:cNvPr>
          <p:cNvSpPr/>
          <p:nvPr/>
        </p:nvSpPr>
        <p:spPr>
          <a:xfrm>
            <a:off x="646732" y="4464187"/>
            <a:ext cx="10174958" cy="883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return_type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최종데이터프레임의 부자유형타입에 따라 문구를 리턴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plot_radar_chart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디렉토리에 저장된 이미지에 대한 정보를 다각형, 표, 문구 등으로 출력</a:t>
            </a:r>
          </a:p>
        </p:txBody>
      </p:sp>
      <p:sp>
        <p:nvSpPr>
          <p:cNvPr id="10" name="모서리가 둥근 직사각형 18">
            <a:extLst>
              <a:ext uri="{FF2B5EF4-FFF2-40B4-BE49-F238E27FC236}">
                <a16:creationId xmlns:a16="http://schemas.microsoft.com/office/drawing/2014/main" id="{115E5D83-16C0-4FE5-B062-67204291D36F}"/>
              </a:ext>
            </a:extLst>
          </p:cNvPr>
          <p:cNvSpPr/>
          <p:nvPr/>
        </p:nvSpPr>
        <p:spPr>
          <a:xfrm>
            <a:off x="646733" y="788958"/>
            <a:ext cx="3024336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3">
            <a:extLst>
              <a:ext uri="{FF2B5EF4-FFF2-40B4-BE49-F238E27FC236}">
                <a16:creationId xmlns:a16="http://schemas.microsoft.com/office/drawing/2014/main" id="{200078FC-A500-4207-9584-1BA33A1F7887}"/>
              </a:ext>
            </a:extLst>
          </p:cNvPr>
          <p:cNvSpPr/>
          <p:nvPr/>
        </p:nvSpPr>
        <p:spPr>
          <a:xfrm>
            <a:off x="546142" y="716950"/>
            <a:ext cx="3024336" cy="504056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FACBAE-3BC7-4285-8263-E02029E397B2}"/>
              </a:ext>
            </a:extLst>
          </p:cNvPr>
          <p:cNvSpPr txBox="1"/>
          <p:nvPr/>
        </p:nvSpPr>
        <p:spPr>
          <a:xfrm>
            <a:off x="1133245" y="740245"/>
            <a:ext cx="1848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과정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A1E7E3-6A26-4DEA-B53E-37970E1C2F32}"/>
              </a:ext>
            </a:extLst>
          </p:cNvPr>
          <p:cNvSpPr txBox="1"/>
          <p:nvPr/>
        </p:nvSpPr>
        <p:spPr>
          <a:xfrm>
            <a:off x="216302" y="235924"/>
            <a:ext cx="647934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7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4</a:t>
            </a:r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BEF348A-8916-4FA9-ACA0-3CE5063A677E}"/>
              </a:ext>
            </a:extLst>
          </p:cNvPr>
          <p:cNvSpPr/>
          <p:nvPr/>
        </p:nvSpPr>
        <p:spPr>
          <a:xfrm>
            <a:off x="540269" y="2135750"/>
            <a:ext cx="11288105" cy="1194509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84E02EC-2752-413E-B199-54312444AD59}"/>
              </a:ext>
            </a:extLst>
          </p:cNvPr>
          <p:cNvSpPr/>
          <p:nvPr/>
        </p:nvSpPr>
        <p:spPr>
          <a:xfrm>
            <a:off x="646732" y="2283432"/>
            <a:ext cx="11108387" cy="883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facing_67_test : 자신의 이미지 파일 경로로 설정한 facing_67함수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test_image_df_recall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새로운 이미지 파일을 디렉토리에 저장하게 되면 해당 파일에 대한 최종데이터프레임 생성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4E6D97-847C-4F60-B510-49FE21CCAE51}"/>
              </a:ext>
            </a:extLst>
          </p:cNvPr>
          <p:cNvSpPr txBox="1"/>
          <p:nvPr/>
        </p:nvSpPr>
        <p:spPr>
          <a:xfrm>
            <a:off x="3771660" y="773057"/>
            <a:ext cx="1159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④ 시각화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65012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18">
            <a:extLst>
              <a:ext uri="{FF2B5EF4-FFF2-40B4-BE49-F238E27FC236}">
                <a16:creationId xmlns:a16="http://schemas.microsoft.com/office/drawing/2014/main" id="{9A0F4A8D-551F-4DF5-AFB5-589C073423CB}"/>
              </a:ext>
            </a:extLst>
          </p:cNvPr>
          <p:cNvSpPr/>
          <p:nvPr/>
        </p:nvSpPr>
        <p:spPr>
          <a:xfrm>
            <a:off x="646733" y="788958"/>
            <a:ext cx="3024336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3">
            <a:extLst>
              <a:ext uri="{FF2B5EF4-FFF2-40B4-BE49-F238E27FC236}">
                <a16:creationId xmlns:a16="http://schemas.microsoft.com/office/drawing/2014/main" id="{A293FD83-5B95-4F93-8344-8955A7FF120B}"/>
              </a:ext>
            </a:extLst>
          </p:cNvPr>
          <p:cNvSpPr/>
          <p:nvPr/>
        </p:nvSpPr>
        <p:spPr>
          <a:xfrm>
            <a:off x="546142" y="716950"/>
            <a:ext cx="3024336" cy="504056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FBA315-E26D-4A77-B47C-BDA008842986}"/>
              </a:ext>
            </a:extLst>
          </p:cNvPr>
          <p:cNvSpPr txBox="1"/>
          <p:nvPr/>
        </p:nvSpPr>
        <p:spPr>
          <a:xfrm>
            <a:off x="1133245" y="740245"/>
            <a:ext cx="1848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과정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3567CD-8900-4373-98EF-08143C4C8552}"/>
              </a:ext>
            </a:extLst>
          </p:cNvPr>
          <p:cNvSpPr txBox="1"/>
          <p:nvPr/>
        </p:nvSpPr>
        <p:spPr>
          <a:xfrm>
            <a:off x="216302" y="235924"/>
            <a:ext cx="647934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7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4</a:t>
            </a:r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447B93-A9BC-4348-BF7C-387C1843E9AA}"/>
              </a:ext>
            </a:extLst>
          </p:cNvPr>
          <p:cNvSpPr txBox="1"/>
          <p:nvPr/>
        </p:nvSpPr>
        <p:spPr>
          <a:xfrm>
            <a:off x="3771660" y="773057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⑤ 오류처리</a:t>
            </a:r>
          </a:p>
        </p:txBody>
      </p:sp>
      <p:pic>
        <p:nvPicPr>
          <p:cNvPr id="9" name="그림 8" descr="스크린샷, 모니터, 화면, 컴퓨터이(가) 표시된 사진&#10;&#10;자동 생성된 설명">
            <a:extLst>
              <a:ext uri="{FF2B5EF4-FFF2-40B4-BE49-F238E27FC236}">
                <a16:creationId xmlns:a16="http://schemas.microsoft.com/office/drawing/2014/main" id="{59E00713-DF2B-4B74-9BA4-BB17F8232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68" y="2655504"/>
            <a:ext cx="10666299" cy="3723365"/>
          </a:xfrm>
          <a:prstGeom prst="rect">
            <a:avLst/>
          </a:prstGeom>
        </p:spPr>
      </p:pic>
      <p:sp>
        <p:nvSpPr>
          <p:cNvPr id="13" name="액자 12">
            <a:extLst>
              <a:ext uri="{FF2B5EF4-FFF2-40B4-BE49-F238E27FC236}">
                <a16:creationId xmlns:a16="http://schemas.microsoft.com/office/drawing/2014/main" id="{682502C2-20EE-4E43-87D4-A0808E61F608}"/>
              </a:ext>
            </a:extLst>
          </p:cNvPr>
          <p:cNvSpPr/>
          <p:nvPr/>
        </p:nvSpPr>
        <p:spPr>
          <a:xfrm>
            <a:off x="2569945" y="4860761"/>
            <a:ext cx="3378468" cy="259882"/>
          </a:xfrm>
          <a:prstGeom prst="fram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FC1567-7BCC-4BE0-9680-21562DD89906}"/>
              </a:ext>
            </a:extLst>
          </p:cNvPr>
          <p:cNvSpPr txBox="1"/>
          <p:nvPr/>
        </p:nvSpPr>
        <p:spPr>
          <a:xfrm>
            <a:off x="540268" y="1525439"/>
            <a:ext cx="6604693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NoneType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Error : Test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하려는 이미지가 없음을 나타냄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얼굴 인식이 안되어서 사진이 걸러지고 삭제됐을 때 발생하는 오류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41457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18">
            <a:extLst>
              <a:ext uri="{FF2B5EF4-FFF2-40B4-BE49-F238E27FC236}">
                <a16:creationId xmlns:a16="http://schemas.microsoft.com/office/drawing/2014/main" id="{9A0F4A8D-551F-4DF5-AFB5-589C073423CB}"/>
              </a:ext>
            </a:extLst>
          </p:cNvPr>
          <p:cNvSpPr/>
          <p:nvPr/>
        </p:nvSpPr>
        <p:spPr>
          <a:xfrm>
            <a:off x="646733" y="788958"/>
            <a:ext cx="3024336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3">
            <a:extLst>
              <a:ext uri="{FF2B5EF4-FFF2-40B4-BE49-F238E27FC236}">
                <a16:creationId xmlns:a16="http://schemas.microsoft.com/office/drawing/2014/main" id="{A293FD83-5B95-4F93-8344-8955A7FF120B}"/>
              </a:ext>
            </a:extLst>
          </p:cNvPr>
          <p:cNvSpPr/>
          <p:nvPr/>
        </p:nvSpPr>
        <p:spPr>
          <a:xfrm>
            <a:off x="546142" y="716950"/>
            <a:ext cx="3024336" cy="504056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FBA315-E26D-4A77-B47C-BDA008842986}"/>
              </a:ext>
            </a:extLst>
          </p:cNvPr>
          <p:cNvSpPr txBox="1"/>
          <p:nvPr/>
        </p:nvSpPr>
        <p:spPr>
          <a:xfrm>
            <a:off x="1133245" y="740245"/>
            <a:ext cx="1848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과정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3567CD-8900-4373-98EF-08143C4C8552}"/>
              </a:ext>
            </a:extLst>
          </p:cNvPr>
          <p:cNvSpPr txBox="1"/>
          <p:nvPr/>
        </p:nvSpPr>
        <p:spPr>
          <a:xfrm>
            <a:off x="216302" y="235924"/>
            <a:ext cx="647934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7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4</a:t>
            </a:r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447B93-A9BC-4348-BF7C-387C1843E9AA}"/>
              </a:ext>
            </a:extLst>
          </p:cNvPr>
          <p:cNvSpPr txBox="1"/>
          <p:nvPr/>
        </p:nvSpPr>
        <p:spPr>
          <a:xfrm>
            <a:off x="3771660" y="773057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⑤ 오류처리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A9C2B8-04C6-4D84-9B3B-81374882D116}"/>
              </a:ext>
            </a:extLst>
          </p:cNvPr>
          <p:cNvSpPr txBox="1"/>
          <p:nvPr/>
        </p:nvSpPr>
        <p:spPr>
          <a:xfrm>
            <a:off x="540267" y="1429086"/>
            <a:ext cx="10702039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해결방안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Try-Except Error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이용하여 오류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 시 출력문을 프린트하여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디렉토리에서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이미지를 확인할 수 있도록 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6" name="그림 15" descr="스크린샷, 실내, 모니터, 화면이(가) 표시된 사진&#10;&#10;자동 생성된 설명">
            <a:extLst>
              <a:ext uri="{FF2B5EF4-FFF2-40B4-BE49-F238E27FC236}">
                <a16:creationId xmlns:a16="http://schemas.microsoft.com/office/drawing/2014/main" id="{FEFF1315-2C3E-4E18-A35E-44D615C7E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68" y="2520549"/>
            <a:ext cx="10894842" cy="3620501"/>
          </a:xfrm>
          <a:prstGeom prst="rect">
            <a:avLst/>
          </a:prstGeom>
        </p:spPr>
      </p:pic>
      <p:sp>
        <p:nvSpPr>
          <p:cNvPr id="17" name="액자 16">
            <a:extLst>
              <a:ext uri="{FF2B5EF4-FFF2-40B4-BE49-F238E27FC236}">
                <a16:creationId xmlns:a16="http://schemas.microsoft.com/office/drawing/2014/main" id="{B4BC0AF0-E573-49DB-B7F5-D758330AAF2D}"/>
              </a:ext>
            </a:extLst>
          </p:cNvPr>
          <p:cNvSpPr/>
          <p:nvPr/>
        </p:nvSpPr>
        <p:spPr>
          <a:xfrm>
            <a:off x="559517" y="4191233"/>
            <a:ext cx="5956786" cy="169011"/>
          </a:xfrm>
          <a:prstGeom prst="fram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217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18">
            <a:extLst>
              <a:ext uri="{FF2B5EF4-FFF2-40B4-BE49-F238E27FC236}">
                <a16:creationId xmlns:a16="http://schemas.microsoft.com/office/drawing/2014/main" id="{9A0F4A8D-551F-4DF5-AFB5-589C073423CB}"/>
              </a:ext>
            </a:extLst>
          </p:cNvPr>
          <p:cNvSpPr/>
          <p:nvPr/>
        </p:nvSpPr>
        <p:spPr>
          <a:xfrm>
            <a:off x="646733" y="788958"/>
            <a:ext cx="3024336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3">
            <a:extLst>
              <a:ext uri="{FF2B5EF4-FFF2-40B4-BE49-F238E27FC236}">
                <a16:creationId xmlns:a16="http://schemas.microsoft.com/office/drawing/2014/main" id="{A293FD83-5B95-4F93-8344-8955A7FF120B}"/>
              </a:ext>
            </a:extLst>
          </p:cNvPr>
          <p:cNvSpPr/>
          <p:nvPr/>
        </p:nvSpPr>
        <p:spPr>
          <a:xfrm>
            <a:off x="546142" y="716950"/>
            <a:ext cx="3024336" cy="504056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FBA315-E26D-4A77-B47C-BDA008842986}"/>
              </a:ext>
            </a:extLst>
          </p:cNvPr>
          <p:cNvSpPr txBox="1"/>
          <p:nvPr/>
        </p:nvSpPr>
        <p:spPr>
          <a:xfrm>
            <a:off x="1133245" y="740245"/>
            <a:ext cx="1848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과정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3567CD-8900-4373-98EF-08143C4C8552}"/>
              </a:ext>
            </a:extLst>
          </p:cNvPr>
          <p:cNvSpPr txBox="1"/>
          <p:nvPr/>
        </p:nvSpPr>
        <p:spPr>
          <a:xfrm>
            <a:off x="216302" y="235924"/>
            <a:ext cx="647934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7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4</a:t>
            </a:r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447B93-A9BC-4348-BF7C-387C1843E9AA}"/>
              </a:ext>
            </a:extLst>
          </p:cNvPr>
          <p:cNvSpPr txBox="1"/>
          <p:nvPr/>
        </p:nvSpPr>
        <p:spPr>
          <a:xfrm>
            <a:off x="3771660" y="773057"/>
            <a:ext cx="2316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⑥ 어플리케이션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1AF8E2-7187-49D6-BFBE-2ECC19C1CDF7}"/>
              </a:ext>
            </a:extLst>
          </p:cNvPr>
          <p:cNvSpPr txBox="1"/>
          <p:nvPr/>
        </p:nvSpPr>
        <p:spPr>
          <a:xfrm>
            <a:off x="540267" y="1429086"/>
            <a:ext cx="10702039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파이썬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gui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kivi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모듈로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java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활용하지 않은 어플리케이션 구현하려 했으나 크나큰 한계를 느끼고 도전 중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안드로이드 스튜디오로 개발 예정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(7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중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1BE26C2-BCD1-4650-9496-96BCD8072AD0}"/>
              </a:ext>
            </a:extLst>
          </p:cNvPr>
          <p:cNvGrpSpPr/>
          <p:nvPr/>
        </p:nvGrpSpPr>
        <p:grpSpPr>
          <a:xfrm>
            <a:off x="5125387" y="2813027"/>
            <a:ext cx="1941226" cy="3520396"/>
            <a:chOff x="864236" y="2722392"/>
            <a:chExt cx="1470192" cy="2931647"/>
          </a:xfrm>
        </p:grpSpPr>
        <p:sp>
          <p:nvSpPr>
            <p:cNvPr id="17" name="Google Shape;1760;p45">
              <a:extLst>
                <a:ext uri="{FF2B5EF4-FFF2-40B4-BE49-F238E27FC236}">
                  <a16:creationId xmlns:a16="http://schemas.microsoft.com/office/drawing/2014/main" id="{67BD6EF2-D0A5-4299-9906-37625CA348DE}"/>
                </a:ext>
              </a:extLst>
            </p:cNvPr>
            <p:cNvSpPr/>
            <p:nvPr/>
          </p:nvSpPr>
          <p:spPr>
            <a:xfrm>
              <a:off x="864236" y="2722392"/>
              <a:ext cx="1470192" cy="2931647"/>
            </a:xfrm>
            <a:custGeom>
              <a:avLst/>
              <a:gdLst/>
              <a:ahLst/>
              <a:cxnLst/>
              <a:rect l="l" t="t" r="r" b="b"/>
              <a:pathLst>
                <a:path w="103480" h="206345" extrusionOk="0">
                  <a:moveTo>
                    <a:pt x="61741" y="8558"/>
                  </a:moveTo>
                  <a:cubicBezTo>
                    <a:pt x="62649" y="8558"/>
                    <a:pt x="62637" y="9975"/>
                    <a:pt x="61704" y="9975"/>
                  </a:cubicBezTo>
                  <a:cubicBezTo>
                    <a:pt x="61677" y="9975"/>
                    <a:pt x="61650" y="9973"/>
                    <a:pt x="61623" y="9971"/>
                  </a:cubicBezTo>
                  <a:lnTo>
                    <a:pt x="40979" y="9971"/>
                  </a:lnTo>
                  <a:cubicBezTo>
                    <a:pt x="40952" y="9973"/>
                    <a:pt x="40925" y="9975"/>
                    <a:pt x="40898" y="9975"/>
                  </a:cubicBezTo>
                  <a:cubicBezTo>
                    <a:pt x="39965" y="9975"/>
                    <a:pt x="39952" y="8558"/>
                    <a:pt x="40861" y="8558"/>
                  </a:cubicBezTo>
                  <a:cubicBezTo>
                    <a:pt x="40899" y="8558"/>
                    <a:pt x="40938" y="8561"/>
                    <a:pt x="40979" y="8566"/>
                  </a:cubicBezTo>
                  <a:lnTo>
                    <a:pt x="61623" y="8566"/>
                  </a:lnTo>
                  <a:cubicBezTo>
                    <a:pt x="61664" y="8561"/>
                    <a:pt x="61703" y="8558"/>
                    <a:pt x="61741" y="8558"/>
                  </a:cubicBezTo>
                  <a:close/>
                  <a:moveTo>
                    <a:pt x="100713" y="16164"/>
                  </a:moveTo>
                  <a:lnTo>
                    <a:pt x="100713" y="189567"/>
                  </a:lnTo>
                  <a:lnTo>
                    <a:pt x="2987" y="189567"/>
                  </a:lnTo>
                  <a:lnTo>
                    <a:pt x="2987" y="16164"/>
                  </a:lnTo>
                  <a:close/>
                  <a:moveTo>
                    <a:pt x="22357" y="196638"/>
                  </a:moveTo>
                  <a:lnTo>
                    <a:pt x="22313" y="197165"/>
                  </a:lnTo>
                  <a:lnTo>
                    <a:pt x="18448" y="197165"/>
                  </a:lnTo>
                  <a:lnTo>
                    <a:pt x="18448" y="196638"/>
                  </a:lnTo>
                  <a:close/>
                  <a:moveTo>
                    <a:pt x="53277" y="196726"/>
                  </a:moveTo>
                  <a:cubicBezTo>
                    <a:pt x="53365" y="196726"/>
                    <a:pt x="53453" y="196814"/>
                    <a:pt x="53453" y="196945"/>
                  </a:cubicBezTo>
                  <a:lnTo>
                    <a:pt x="53453" y="199976"/>
                  </a:lnTo>
                  <a:cubicBezTo>
                    <a:pt x="53453" y="200064"/>
                    <a:pt x="53365" y="200152"/>
                    <a:pt x="53234" y="200152"/>
                  </a:cubicBezTo>
                  <a:lnTo>
                    <a:pt x="50203" y="200152"/>
                  </a:lnTo>
                  <a:cubicBezTo>
                    <a:pt x="50071" y="200152"/>
                    <a:pt x="49983" y="200064"/>
                    <a:pt x="49983" y="199976"/>
                  </a:cubicBezTo>
                  <a:lnTo>
                    <a:pt x="49983" y="196945"/>
                  </a:lnTo>
                  <a:cubicBezTo>
                    <a:pt x="49983" y="196814"/>
                    <a:pt x="50071" y="196726"/>
                    <a:pt x="50203" y="196726"/>
                  </a:cubicBezTo>
                  <a:close/>
                  <a:moveTo>
                    <a:pt x="80706" y="196517"/>
                  </a:moveTo>
                  <a:cubicBezTo>
                    <a:pt x="80761" y="196517"/>
                    <a:pt x="80816" y="196528"/>
                    <a:pt x="80860" y="196550"/>
                  </a:cubicBezTo>
                  <a:cubicBezTo>
                    <a:pt x="80948" y="196638"/>
                    <a:pt x="80948" y="196770"/>
                    <a:pt x="80860" y="196858"/>
                  </a:cubicBezTo>
                  <a:lnTo>
                    <a:pt x="79455" y="198263"/>
                  </a:lnTo>
                  <a:cubicBezTo>
                    <a:pt x="79367" y="198351"/>
                    <a:pt x="79323" y="198439"/>
                    <a:pt x="79323" y="198527"/>
                  </a:cubicBezTo>
                  <a:cubicBezTo>
                    <a:pt x="79323" y="198614"/>
                    <a:pt x="79367" y="198702"/>
                    <a:pt x="79455" y="198790"/>
                  </a:cubicBezTo>
                  <a:lnTo>
                    <a:pt x="80860" y="200196"/>
                  </a:lnTo>
                  <a:cubicBezTo>
                    <a:pt x="80948" y="200284"/>
                    <a:pt x="80948" y="200415"/>
                    <a:pt x="80860" y="200503"/>
                  </a:cubicBezTo>
                  <a:cubicBezTo>
                    <a:pt x="80816" y="200547"/>
                    <a:pt x="80761" y="200569"/>
                    <a:pt x="80706" y="200569"/>
                  </a:cubicBezTo>
                  <a:cubicBezTo>
                    <a:pt x="80652" y="200569"/>
                    <a:pt x="80597" y="200547"/>
                    <a:pt x="80553" y="200503"/>
                  </a:cubicBezTo>
                  <a:lnTo>
                    <a:pt x="79147" y="199098"/>
                  </a:lnTo>
                  <a:cubicBezTo>
                    <a:pt x="79015" y="198922"/>
                    <a:pt x="78928" y="198746"/>
                    <a:pt x="78928" y="198527"/>
                  </a:cubicBezTo>
                  <a:cubicBezTo>
                    <a:pt x="78928" y="198307"/>
                    <a:pt x="79015" y="198131"/>
                    <a:pt x="79147" y="198000"/>
                  </a:cubicBezTo>
                  <a:lnTo>
                    <a:pt x="80553" y="196550"/>
                  </a:lnTo>
                  <a:cubicBezTo>
                    <a:pt x="80597" y="196528"/>
                    <a:pt x="80652" y="196517"/>
                    <a:pt x="80706" y="196517"/>
                  </a:cubicBezTo>
                  <a:close/>
                  <a:moveTo>
                    <a:pt x="15461" y="1"/>
                  </a:moveTo>
                  <a:cubicBezTo>
                    <a:pt x="6940" y="1"/>
                    <a:pt x="1" y="6941"/>
                    <a:pt x="1" y="15461"/>
                  </a:cubicBezTo>
                  <a:lnTo>
                    <a:pt x="1" y="190884"/>
                  </a:lnTo>
                  <a:cubicBezTo>
                    <a:pt x="1" y="199405"/>
                    <a:pt x="6940" y="206345"/>
                    <a:pt x="15461" y="206345"/>
                  </a:cubicBezTo>
                  <a:lnTo>
                    <a:pt x="88019" y="206345"/>
                  </a:lnTo>
                  <a:cubicBezTo>
                    <a:pt x="96540" y="206345"/>
                    <a:pt x="103480" y="199405"/>
                    <a:pt x="103480" y="190884"/>
                  </a:cubicBezTo>
                  <a:lnTo>
                    <a:pt x="103480" y="15461"/>
                  </a:lnTo>
                  <a:cubicBezTo>
                    <a:pt x="103480" y="6941"/>
                    <a:pt x="96540" y="1"/>
                    <a:pt x="88019" y="1"/>
                  </a:cubicBezTo>
                  <a:close/>
                </a:path>
              </a:pathLst>
            </a:custGeom>
            <a:solidFill>
              <a:srgbClr val="FFD966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0FEB36-66DB-4462-9A06-613C67BD5C22}"/>
                </a:ext>
              </a:extLst>
            </p:cNvPr>
            <p:cNvSpPr txBox="1"/>
            <p:nvPr/>
          </p:nvSpPr>
          <p:spPr>
            <a:xfrm>
              <a:off x="865176" y="3024888"/>
              <a:ext cx="1468672" cy="2923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>
                  <a:solidFill>
                    <a:schemeClr val="tx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나와 닮은 부자는</a:t>
              </a:r>
              <a:r>
                <a:rPr lang="en-US" altLang="ko-KR" sz="1300" dirty="0">
                  <a:solidFill>
                    <a:schemeClr val="tx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?</a:t>
              </a:r>
              <a:endParaRPr lang="ko-KR" altLang="en-US" sz="13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A233CB-91F3-4917-88FC-5EA2AAC968AB}"/>
                </a:ext>
              </a:extLst>
            </p:cNvPr>
            <p:cNvSpPr txBox="1"/>
            <p:nvPr/>
          </p:nvSpPr>
          <p:spPr>
            <a:xfrm>
              <a:off x="989160" y="4756261"/>
              <a:ext cx="1238308" cy="6617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&lt; </a:t>
              </a:r>
              <a:r>
                <a:rPr lang="ko-KR" altLang="en-US" sz="1300" b="1" dirty="0" err="1">
                  <a:solidFill>
                    <a:schemeClr val="tx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금수저형</a:t>
              </a:r>
              <a:r>
                <a:rPr lang="ko-KR" altLang="en-US" sz="1300" b="1" dirty="0">
                  <a:solidFill>
                    <a:schemeClr val="tx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</a:t>
              </a:r>
              <a:r>
                <a:rPr lang="en-US" altLang="ko-KR" sz="1300" b="1" dirty="0">
                  <a:solidFill>
                    <a:schemeClr val="tx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&gt;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다음 생을 기대하세요</a:t>
              </a:r>
              <a:r>
                <a:rPr lang="en-US" altLang="ko-KR" sz="1200" dirty="0">
                  <a:solidFill>
                    <a:schemeClr val="tx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…</a:t>
              </a:r>
              <a:endParaRPr lang="ko-KR" altLang="en-US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pic>
          <p:nvPicPr>
            <p:cNvPr id="20" name="그림 19" descr="사람, 실내, 남자, 정장이(가) 표시된 사진&#10;&#10;자동 생성된 설명">
              <a:extLst>
                <a:ext uri="{FF2B5EF4-FFF2-40B4-BE49-F238E27FC236}">
                  <a16:creationId xmlns:a16="http://schemas.microsoft.com/office/drawing/2014/main" id="{74BCF445-6EDB-4384-A404-BF106BFA2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8873" y="3358965"/>
              <a:ext cx="1239864" cy="13633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949268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CEC0CB26-63CB-4CA0-AF01-54AE902C6E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1169500"/>
              </p:ext>
            </p:extLst>
          </p:nvPr>
        </p:nvGraphicFramePr>
        <p:xfrm>
          <a:off x="535806" y="1593644"/>
          <a:ext cx="10812378" cy="4913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타원 11">
            <a:extLst>
              <a:ext uri="{FF2B5EF4-FFF2-40B4-BE49-F238E27FC236}">
                <a16:creationId xmlns:a16="http://schemas.microsoft.com/office/drawing/2014/main" id="{8AF06253-8C38-4F47-A750-805AA9494C4F}"/>
              </a:ext>
            </a:extLst>
          </p:cNvPr>
          <p:cNvSpPr/>
          <p:nvPr/>
        </p:nvSpPr>
        <p:spPr>
          <a:xfrm>
            <a:off x="632912" y="2437560"/>
            <a:ext cx="1440000" cy="14400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850819F-1C86-4716-B87A-C57B307DEEC5}"/>
              </a:ext>
            </a:extLst>
          </p:cNvPr>
          <p:cNvSpPr/>
          <p:nvPr/>
        </p:nvSpPr>
        <p:spPr>
          <a:xfrm>
            <a:off x="632912" y="4904356"/>
            <a:ext cx="1440000" cy="1440000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2C7CFBB-455F-471A-9E90-2625D8336D6B}"/>
              </a:ext>
            </a:extLst>
          </p:cNvPr>
          <p:cNvSpPr/>
          <p:nvPr/>
        </p:nvSpPr>
        <p:spPr>
          <a:xfrm>
            <a:off x="9798649" y="4904356"/>
            <a:ext cx="1440000" cy="1440000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8">
            <a:extLst>
              <a:ext uri="{FF2B5EF4-FFF2-40B4-BE49-F238E27FC236}">
                <a16:creationId xmlns:a16="http://schemas.microsoft.com/office/drawing/2014/main" id="{DEF261FF-E082-4BA5-B676-3E8D7952D917}"/>
              </a:ext>
            </a:extLst>
          </p:cNvPr>
          <p:cNvSpPr/>
          <p:nvPr/>
        </p:nvSpPr>
        <p:spPr>
          <a:xfrm>
            <a:off x="646733" y="788958"/>
            <a:ext cx="3024336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3">
            <a:extLst>
              <a:ext uri="{FF2B5EF4-FFF2-40B4-BE49-F238E27FC236}">
                <a16:creationId xmlns:a16="http://schemas.microsoft.com/office/drawing/2014/main" id="{4B3B0295-FD8F-4DE9-A1C5-10905A7F2320}"/>
              </a:ext>
            </a:extLst>
          </p:cNvPr>
          <p:cNvSpPr/>
          <p:nvPr/>
        </p:nvSpPr>
        <p:spPr>
          <a:xfrm>
            <a:off x="546142" y="716950"/>
            <a:ext cx="3024336" cy="504056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7F4294-D4FB-4235-AF76-0E25824A9694}"/>
              </a:ext>
            </a:extLst>
          </p:cNvPr>
          <p:cNvSpPr txBox="1"/>
          <p:nvPr/>
        </p:nvSpPr>
        <p:spPr>
          <a:xfrm>
            <a:off x="1133245" y="740245"/>
            <a:ext cx="1848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과정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DDCEFF-F68A-4324-9D12-C67B6362709C}"/>
              </a:ext>
            </a:extLst>
          </p:cNvPr>
          <p:cNvSpPr txBox="1"/>
          <p:nvPr/>
        </p:nvSpPr>
        <p:spPr>
          <a:xfrm>
            <a:off x="216302" y="235924"/>
            <a:ext cx="647934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7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4</a:t>
            </a:r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EF2F3AA-549E-4C1A-81CE-FFC21D31547D}"/>
              </a:ext>
            </a:extLst>
          </p:cNvPr>
          <p:cNvSpPr/>
          <p:nvPr/>
        </p:nvSpPr>
        <p:spPr>
          <a:xfrm>
            <a:off x="9798649" y="2437560"/>
            <a:ext cx="1440000" cy="1440000"/>
          </a:xfrm>
          <a:prstGeom prst="ellipse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6679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B599484-F7AA-49F3-AB46-635E6A4C7238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BF0"/>
          </a:solidFill>
          <a:ln>
            <a:solidFill>
              <a:srgbClr val="FFFB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85DB5EB2-C398-4B0A-B9EF-61E3B9C17615}"/>
              </a:ext>
            </a:extLst>
          </p:cNvPr>
          <p:cNvSpPr/>
          <p:nvPr/>
        </p:nvSpPr>
        <p:spPr>
          <a:xfrm rot="10800000" flipH="1">
            <a:off x="0" y="-2"/>
            <a:ext cx="7940842" cy="4331369"/>
          </a:xfrm>
          <a:prstGeom prst="rtTriangl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85E8FEBC-45D8-40D7-93B8-D761FE1F8936}"/>
              </a:ext>
            </a:extLst>
          </p:cNvPr>
          <p:cNvSpPr/>
          <p:nvPr/>
        </p:nvSpPr>
        <p:spPr>
          <a:xfrm rot="10800000" flipV="1">
            <a:off x="2149642" y="3144253"/>
            <a:ext cx="10042358" cy="3713747"/>
          </a:xfrm>
          <a:prstGeom prst="rtTriangle">
            <a:avLst/>
          </a:prstGeom>
          <a:solidFill>
            <a:schemeClr val="accent4">
              <a:lumMod val="20000"/>
              <a:lumOff val="8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10E01EAF-F6BE-4068-8165-BE63F0D68FB4}"/>
              </a:ext>
            </a:extLst>
          </p:cNvPr>
          <p:cNvSpPr/>
          <p:nvPr/>
        </p:nvSpPr>
        <p:spPr>
          <a:xfrm rot="10800000" flipH="1" flipV="1">
            <a:off x="0" y="4010529"/>
            <a:ext cx="7940842" cy="2847472"/>
          </a:xfrm>
          <a:prstGeom prst="rtTriangle">
            <a:avLst/>
          </a:prstGeom>
          <a:solidFill>
            <a:schemeClr val="accent4">
              <a:lumMod val="20000"/>
              <a:lumOff val="8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E3DE0FFC-1312-497E-8BDC-EDF7531F8E6A}"/>
              </a:ext>
            </a:extLst>
          </p:cNvPr>
          <p:cNvSpPr/>
          <p:nvPr/>
        </p:nvSpPr>
        <p:spPr>
          <a:xfrm flipH="1" flipV="1">
            <a:off x="-1459832" y="0"/>
            <a:ext cx="13651832" cy="4331370"/>
          </a:xfrm>
          <a:prstGeom prst="rtTriangle">
            <a:avLst/>
          </a:prstGeom>
          <a:solidFill>
            <a:schemeClr val="accent4">
              <a:lumMod val="20000"/>
              <a:lumOff val="8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A21EE276-CE9B-4818-9C91-02DD898D0618}"/>
              </a:ext>
            </a:extLst>
          </p:cNvPr>
          <p:cNvSpPr/>
          <p:nvPr/>
        </p:nvSpPr>
        <p:spPr>
          <a:xfrm rot="1576334">
            <a:off x="1556292" y="-2307203"/>
            <a:ext cx="10408270" cy="9460924"/>
          </a:xfrm>
          <a:prstGeom prst="parallelogram">
            <a:avLst/>
          </a:prstGeom>
          <a:solidFill>
            <a:srgbClr val="FFFBF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3">
            <a:extLst>
              <a:ext uri="{FF2B5EF4-FFF2-40B4-BE49-F238E27FC236}">
                <a16:creationId xmlns:a16="http://schemas.microsoft.com/office/drawing/2014/main" id="{35108A98-7B43-4D4B-9DC1-BFB7B3B31900}"/>
              </a:ext>
            </a:extLst>
          </p:cNvPr>
          <p:cNvSpPr/>
          <p:nvPr/>
        </p:nvSpPr>
        <p:spPr>
          <a:xfrm>
            <a:off x="3021136" y="2751812"/>
            <a:ext cx="6149729" cy="1354377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solidFill>
                  <a:srgbClr val="FFD966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05 </a:t>
            </a:r>
            <a:r>
              <a:rPr lang="ko-KR" altLang="en-US" sz="6000" dirty="0"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30157212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F28DFB-0CC4-4D35-8891-E8BFFE137E95}"/>
              </a:ext>
            </a:extLst>
          </p:cNvPr>
          <p:cNvSpPr txBox="1"/>
          <p:nvPr/>
        </p:nvSpPr>
        <p:spPr>
          <a:xfrm>
            <a:off x="540269" y="1773701"/>
            <a:ext cx="11427685" cy="4207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사람은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80%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이상 비슷하게 생겼다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(80%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이상의 유사도를 갖는다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일반적으로 남자와 여자의 관상이 다를 것이라고 생각하지만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본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모델에서는 남자라고 해서 높은 값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여자라고 해서 낮은 값이 출력되지 않는다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데이터의 대부분이 남자임에도 불구하고 여자 얼굴을 테스트로 넣었을 때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80%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이상의 유사도가 출력된다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또한 동양인과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서양인의 관상 역시 유사도의 차이가 크지 않다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즉 우리 프로젝트 모델에서의 성별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인종 등의 변수는 유의하지 않다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아이는 골격이 작아서 이목구비를 인식하지만 비율이 성인과 차이가 난다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따라서 나이에 따른 변수는 유의하다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3" name="모서리가 둥근 직사각형 18">
            <a:extLst>
              <a:ext uri="{FF2B5EF4-FFF2-40B4-BE49-F238E27FC236}">
                <a16:creationId xmlns:a16="http://schemas.microsoft.com/office/drawing/2014/main" id="{7E9E684C-DE9E-42FB-8237-330191038644}"/>
              </a:ext>
            </a:extLst>
          </p:cNvPr>
          <p:cNvSpPr/>
          <p:nvPr/>
        </p:nvSpPr>
        <p:spPr>
          <a:xfrm>
            <a:off x="646733" y="788958"/>
            <a:ext cx="3024336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3">
            <a:extLst>
              <a:ext uri="{FF2B5EF4-FFF2-40B4-BE49-F238E27FC236}">
                <a16:creationId xmlns:a16="http://schemas.microsoft.com/office/drawing/2014/main" id="{CB96E61D-F155-4EE3-BEA6-B9429F16E5E4}"/>
              </a:ext>
            </a:extLst>
          </p:cNvPr>
          <p:cNvSpPr/>
          <p:nvPr/>
        </p:nvSpPr>
        <p:spPr>
          <a:xfrm>
            <a:off x="546142" y="716950"/>
            <a:ext cx="3024336" cy="504056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3B7012-175A-436E-8C30-531B4876F4DF}"/>
              </a:ext>
            </a:extLst>
          </p:cNvPr>
          <p:cNvSpPr txBox="1"/>
          <p:nvPr/>
        </p:nvSpPr>
        <p:spPr>
          <a:xfrm>
            <a:off x="1700707" y="740245"/>
            <a:ext cx="713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결론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A0C815-3B92-49C4-92B5-4D48529982F8}"/>
              </a:ext>
            </a:extLst>
          </p:cNvPr>
          <p:cNvSpPr txBox="1"/>
          <p:nvPr/>
        </p:nvSpPr>
        <p:spPr>
          <a:xfrm>
            <a:off x="216302" y="235924"/>
            <a:ext cx="647934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7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5</a:t>
            </a:r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3FD6A5-F0CB-4347-85C9-207BAE47E0BB}"/>
              </a:ext>
            </a:extLst>
          </p:cNvPr>
          <p:cNvSpPr txBox="1"/>
          <p:nvPr/>
        </p:nvSpPr>
        <p:spPr>
          <a:xfrm>
            <a:off x="3771660" y="773057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① 의의</a:t>
            </a:r>
          </a:p>
        </p:txBody>
      </p:sp>
    </p:spTree>
    <p:extLst>
      <p:ext uri="{BB962C8B-B14F-4D97-AF65-F5344CB8AC3E}">
        <p14:creationId xmlns:p14="http://schemas.microsoft.com/office/powerpoint/2010/main" val="3876356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4">
            <a:extLst>
              <a:ext uri="{FF2B5EF4-FFF2-40B4-BE49-F238E27FC236}">
                <a16:creationId xmlns:a16="http://schemas.microsoft.com/office/drawing/2014/main" id="{43AAFB88-16A5-47F6-AE6C-195FB3CF3908}"/>
              </a:ext>
            </a:extLst>
          </p:cNvPr>
          <p:cNvSpPr/>
          <p:nvPr/>
        </p:nvSpPr>
        <p:spPr>
          <a:xfrm>
            <a:off x="513844" y="1966976"/>
            <a:ext cx="2601494" cy="46552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41">
            <a:extLst>
              <a:ext uri="{FF2B5EF4-FFF2-40B4-BE49-F238E27FC236}">
                <a16:creationId xmlns:a16="http://schemas.microsoft.com/office/drawing/2014/main" id="{EB3B104A-B294-4A49-AC07-534C7256CF63}"/>
              </a:ext>
            </a:extLst>
          </p:cNvPr>
          <p:cNvSpPr/>
          <p:nvPr/>
        </p:nvSpPr>
        <p:spPr>
          <a:xfrm>
            <a:off x="395536" y="1798476"/>
            <a:ext cx="2601494" cy="465520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F8F6B0B-A83F-468E-B1FC-ABE92D295B1F}"/>
              </a:ext>
            </a:extLst>
          </p:cNvPr>
          <p:cNvCxnSpPr/>
          <p:nvPr/>
        </p:nvCxnSpPr>
        <p:spPr>
          <a:xfrm>
            <a:off x="773668" y="4248877"/>
            <a:ext cx="1880762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8B24AF8-9CC6-4CFC-B5A4-B9BC42495DCD}"/>
              </a:ext>
            </a:extLst>
          </p:cNvPr>
          <p:cNvSpPr txBox="1"/>
          <p:nvPr/>
        </p:nvSpPr>
        <p:spPr>
          <a:xfrm>
            <a:off x="833692" y="5676258"/>
            <a:ext cx="16882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남동우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수학과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열정</a:t>
            </a:r>
            <a:endParaRPr lang="en-US" altLang="ko-KR" sz="20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5" name="그림 24" descr="그리기이(가) 표시된 사진&#10;&#10;자동 생성된 설명">
            <a:extLst>
              <a:ext uri="{FF2B5EF4-FFF2-40B4-BE49-F238E27FC236}">
                <a16:creationId xmlns:a16="http://schemas.microsoft.com/office/drawing/2014/main" id="{F75DA4CB-CAA5-4CF1-B599-7DD104747F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7"/>
          <a:stretch/>
        </p:blipFill>
        <p:spPr>
          <a:xfrm>
            <a:off x="1026838" y="1916533"/>
            <a:ext cx="1388066" cy="2198630"/>
          </a:xfrm>
          <a:prstGeom prst="rect">
            <a:avLst/>
          </a:prstGeom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7D839383-90BE-4430-96ED-33D95FF8659F}"/>
              </a:ext>
            </a:extLst>
          </p:cNvPr>
          <p:cNvSpPr/>
          <p:nvPr/>
        </p:nvSpPr>
        <p:spPr>
          <a:xfrm>
            <a:off x="1137834" y="4414491"/>
            <a:ext cx="1080000" cy="108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45">
            <a:extLst>
              <a:ext uri="{FF2B5EF4-FFF2-40B4-BE49-F238E27FC236}">
                <a16:creationId xmlns:a16="http://schemas.microsoft.com/office/drawing/2014/main" id="{ED843B35-A90D-46D5-990D-2C63C95E8AFD}"/>
              </a:ext>
            </a:extLst>
          </p:cNvPr>
          <p:cNvSpPr/>
          <p:nvPr/>
        </p:nvSpPr>
        <p:spPr>
          <a:xfrm>
            <a:off x="3421984" y="2028913"/>
            <a:ext cx="2601494" cy="459326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42">
            <a:extLst>
              <a:ext uri="{FF2B5EF4-FFF2-40B4-BE49-F238E27FC236}">
                <a16:creationId xmlns:a16="http://schemas.microsoft.com/office/drawing/2014/main" id="{E6D64BCC-2CDC-4013-BCF9-E0DA022D8650}"/>
              </a:ext>
            </a:extLst>
          </p:cNvPr>
          <p:cNvSpPr/>
          <p:nvPr/>
        </p:nvSpPr>
        <p:spPr>
          <a:xfrm>
            <a:off x="3303751" y="1862655"/>
            <a:ext cx="2601494" cy="459326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16A3809-F57A-4AF1-8C36-9A8DBFD4EE0A}"/>
              </a:ext>
            </a:extLst>
          </p:cNvPr>
          <p:cNvCxnSpPr/>
          <p:nvPr/>
        </p:nvCxnSpPr>
        <p:spPr>
          <a:xfrm>
            <a:off x="3667338" y="4248877"/>
            <a:ext cx="1880762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8F96398-AF48-42DE-9B05-616609F1F218}"/>
              </a:ext>
            </a:extLst>
          </p:cNvPr>
          <p:cNvSpPr txBox="1"/>
          <p:nvPr/>
        </p:nvSpPr>
        <p:spPr>
          <a:xfrm>
            <a:off x="3643339" y="5676258"/>
            <a:ext cx="19223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윤민기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경영학과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냉정</a:t>
            </a:r>
            <a:endParaRPr lang="en-US" altLang="ko-KR" sz="2000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Picture 4" descr="너부리에 대한 이미지 검색결과">
            <a:extLst>
              <a:ext uri="{FF2B5EF4-FFF2-40B4-BE49-F238E27FC236}">
                <a16:creationId xmlns:a16="http://schemas.microsoft.com/office/drawing/2014/main" id="{53621EDE-FD59-4A17-8223-4784A2AF10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0"/>
          <a:stretch/>
        </p:blipFill>
        <p:spPr bwMode="auto">
          <a:xfrm>
            <a:off x="3957601" y="2086214"/>
            <a:ext cx="1259594" cy="200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id="{4AD88585-B7A3-4C6E-994C-63CEB5BA68FA}"/>
              </a:ext>
            </a:extLst>
          </p:cNvPr>
          <p:cNvSpPr/>
          <p:nvPr/>
        </p:nvSpPr>
        <p:spPr>
          <a:xfrm>
            <a:off x="4047398" y="4414491"/>
            <a:ext cx="1080000" cy="108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46">
            <a:extLst>
              <a:ext uri="{FF2B5EF4-FFF2-40B4-BE49-F238E27FC236}">
                <a16:creationId xmlns:a16="http://schemas.microsoft.com/office/drawing/2014/main" id="{B99E2B25-65A9-40F0-8CFB-1EA08FC5F2F6}"/>
              </a:ext>
            </a:extLst>
          </p:cNvPr>
          <p:cNvSpPr/>
          <p:nvPr/>
        </p:nvSpPr>
        <p:spPr>
          <a:xfrm>
            <a:off x="6331611" y="1966976"/>
            <a:ext cx="2601494" cy="465520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43">
            <a:extLst>
              <a:ext uri="{FF2B5EF4-FFF2-40B4-BE49-F238E27FC236}">
                <a16:creationId xmlns:a16="http://schemas.microsoft.com/office/drawing/2014/main" id="{262D1E41-B4DB-43EC-8410-FD93EB0DD803}"/>
              </a:ext>
            </a:extLst>
          </p:cNvPr>
          <p:cNvSpPr/>
          <p:nvPr/>
        </p:nvSpPr>
        <p:spPr>
          <a:xfrm>
            <a:off x="6211891" y="1798476"/>
            <a:ext cx="2601494" cy="465520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6" descr="보노보노에 대한 이미지 검색결과">
            <a:extLst>
              <a:ext uri="{FF2B5EF4-FFF2-40B4-BE49-F238E27FC236}">
                <a16:creationId xmlns:a16="http://schemas.microsoft.com/office/drawing/2014/main" id="{47AC4AF3-3714-4E3C-BCD7-58B31386B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174" y="2203135"/>
            <a:ext cx="1390928" cy="176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6B80B75-09D1-4E05-8782-7E5880DBB44F}"/>
              </a:ext>
            </a:extLst>
          </p:cNvPr>
          <p:cNvCxnSpPr/>
          <p:nvPr/>
        </p:nvCxnSpPr>
        <p:spPr>
          <a:xfrm>
            <a:off x="6572257" y="4248877"/>
            <a:ext cx="1880762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2461478-73EE-4F0F-95C8-2CC8A19C9B5C}"/>
              </a:ext>
            </a:extLst>
          </p:cNvPr>
          <p:cNvSpPr txBox="1"/>
          <p:nvPr/>
        </p:nvSpPr>
        <p:spPr>
          <a:xfrm>
            <a:off x="6435945" y="5676258"/>
            <a:ext cx="21563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이창수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산업공학과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 err="1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순한맛</a:t>
            </a:r>
            <a:endParaRPr lang="en-US" altLang="ko-KR" sz="2000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B41E9528-62AF-4126-B986-8B432C6CC671}"/>
              </a:ext>
            </a:extLst>
          </p:cNvPr>
          <p:cNvSpPr/>
          <p:nvPr/>
        </p:nvSpPr>
        <p:spPr>
          <a:xfrm>
            <a:off x="6972638" y="4414491"/>
            <a:ext cx="1080000" cy="10800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46">
            <a:extLst>
              <a:ext uri="{FF2B5EF4-FFF2-40B4-BE49-F238E27FC236}">
                <a16:creationId xmlns:a16="http://schemas.microsoft.com/office/drawing/2014/main" id="{6C7D4111-B20A-4318-AD9C-31ABCCC4C53E}"/>
              </a:ext>
            </a:extLst>
          </p:cNvPr>
          <p:cNvSpPr/>
          <p:nvPr/>
        </p:nvSpPr>
        <p:spPr>
          <a:xfrm>
            <a:off x="9241238" y="1966977"/>
            <a:ext cx="2601494" cy="465520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43">
            <a:extLst>
              <a:ext uri="{FF2B5EF4-FFF2-40B4-BE49-F238E27FC236}">
                <a16:creationId xmlns:a16="http://schemas.microsoft.com/office/drawing/2014/main" id="{0E1585BD-B496-4D31-ABF5-D08D78E6ADA5}"/>
              </a:ext>
            </a:extLst>
          </p:cNvPr>
          <p:cNvSpPr/>
          <p:nvPr/>
        </p:nvSpPr>
        <p:spPr>
          <a:xfrm>
            <a:off x="9121518" y="1798477"/>
            <a:ext cx="2601494" cy="465520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B9FA9C0-C5DD-440D-BF6A-120DDE9D32AC}"/>
              </a:ext>
            </a:extLst>
          </p:cNvPr>
          <p:cNvCxnSpPr/>
          <p:nvPr/>
        </p:nvCxnSpPr>
        <p:spPr>
          <a:xfrm>
            <a:off x="9481884" y="4248877"/>
            <a:ext cx="1880762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D339917-D8F8-4CAC-BB01-6BEE41D489DD}"/>
              </a:ext>
            </a:extLst>
          </p:cNvPr>
          <p:cNvSpPr txBox="1"/>
          <p:nvPr/>
        </p:nvSpPr>
        <p:spPr>
          <a:xfrm>
            <a:off x="9346788" y="5676258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한하영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사회복지학과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매운맛</a:t>
            </a:r>
            <a:endParaRPr lang="en-US" altLang="ko-KR" sz="20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5" name="Picture 2" descr="보노보노 등장에 대한 이미지 검색결과">
            <a:extLst>
              <a:ext uri="{FF2B5EF4-FFF2-40B4-BE49-F238E27FC236}">
                <a16:creationId xmlns:a16="http://schemas.microsoft.com/office/drawing/2014/main" id="{9795E6F8-CE97-4109-A975-40269826FB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40" b="21359"/>
          <a:stretch/>
        </p:blipFill>
        <p:spPr bwMode="auto">
          <a:xfrm>
            <a:off x="9398257" y="2134800"/>
            <a:ext cx="2102710" cy="190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타원 45">
            <a:extLst>
              <a:ext uri="{FF2B5EF4-FFF2-40B4-BE49-F238E27FC236}">
                <a16:creationId xmlns:a16="http://schemas.microsoft.com/office/drawing/2014/main" id="{863B2859-FA43-4770-99AE-BCC62863ED3A}"/>
              </a:ext>
            </a:extLst>
          </p:cNvPr>
          <p:cNvSpPr/>
          <p:nvPr/>
        </p:nvSpPr>
        <p:spPr>
          <a:xfrm>
            <a:off x="10001985" y="4414491"/>
            <a:ext cx="1080000" cy="1080000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18">
            <a:extLst>
              <a:ext uri="{FF2B5EF4-FFF2-40B4-BE49-F238E27FC236}">
                <a16:creationId xmlns:a16="http://schemas.microsoft.com/office/drawing/2014/main" id="{96EFB803-4BB7-44E2-B693-5A52E8B8EC0E}"/>
              </a:ext>
            </a:extLst>
          </p:cNvPr>
          <p:cNvSpPr/>
          <p:nvPr/>
        </p:nvSpPr>
        <p:spPr>
          <a:xfrm>
            <a:off x="646733" y="788958"/>
            <a:ext cx="3024336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3">
            <a:extLst>
              <a:ext uri="{FF2B5EF4-FFF2-40B4-BE49-F238E27FC236}">
                <a16:creationId xmlns:a16="http://schemas.microsoft.com/office/drawing/2014/main" id="{22F7A78C-A815-4C2A-B3F9-3AB377CE09E1}"/>
              </a:ext>
            </a:extLst>
          </p:cNvPr>
          <p:cNvSpPr/>
          <p:nvPr/>
        </p:nvSpPr>
        <p:spPr>
          <a:xfrm>
            <a:off x="546142" y="716950"/>
            <a:ext cx="3024336" cy="504056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FAE45D-B0BA-469E-A1ED-C7EFF84CFDFE}"/>
              </a:ext>
            </a:extLst>
          </p:cNvPr>
          <p:cNvSpPr txBox="1"/>
          <p:nvPr/>
        </p:nvSpPr>
        <p:spPr>
          <a:xfrm>
            <a:off x="1397739" y="740245"/>
            <a:ext cx="1319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팀원 소개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4E661B6-51B8-4E72-9799-8FF2C70CFFAA}"/>
              </a:ext>
            </a:extLst>
          </p:cNvPr>
          <p:cNvSpPr txBox="1"/>
          <p:nvPr/>
        </p:nvSpPr>
        <p:spPr>
          <a:xfrm>
            <a:off x="187435" y="225668"/>
            <a:ext cx="647934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7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1</a:t>
            </a:r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81475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3134942-3A0B-49E3-8FF8-5D8786AD8CD5}"/>
              </a:ext>
            </a:extLst>
          </p:cNvPr>
          <p:cNvSpPr/>
          <p:nvPr/>
        </p:nvSpPr>
        <p:spPr>
          <a:xfrm>
            <a:off x="540269" y="1702032"/>
            <a:ext cx="11053010" cy="4299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1000명의 부자를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0장씩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Crawling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할 때 34일 소요 예상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&gt;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처음에는 1장당 30초~1분 소요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코드 수정 후 15초 소요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&gt;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그러나 저장사진이 많아질수록 다시 1장당 1분씩 소요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중간중간 수동으로 리셋 진행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대안책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사진을 저장하고 나서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list_eval_partition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test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csv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파일 마지막줄을 삭제하여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시간 단축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저장된 사진들 중 동명이인, 그림, 2명 중 1명만 인식되는 사진 등 목적에 맞지 않는 사진 출력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&gt;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부자는 아니지만 유명한 동명이인의 사진이 추출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2" action="ppaction://hlinksldjump"/>
              </a:rPr>
              <a:t>부자 명단의 뒤쪽으로 갈수록 해당 부자가 아닌 다른 사람의 사진 추출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대안책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정확한 사진 추출을 위한 대안이 없어서 이러한 경우 이상치로 남겨둠  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모서리가 둥근 직사각형 18">
            <a:extLst>
              <a:ext uri="{FF2B5EF4-FFF2-40B4-BE49-F238E27FC236}">
                <a16:creationId xmlns:a16="http://schemas.microsoft.com/office/drawing/2014/main" id="{705D18D3-293A-44A6-9580-13D5E8948B42}"/>
              </a:ext>
            </a:extLst>
          </p:cNvPr>
          <p:cNvSpPr/>
          <p:nvPr/>
        </p:nvSpPr>
        <p:spPr>
          <a:xfrm>
            <a:off x="646733" y="788958"/>
            <a:ext cx="3024336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3">
            <a:extLst>
              <a:ext uri="{FF2B5EF4-FFF2-40B4-BE49-F238E27FC236}">
                <a16:creationId xmlns:a16="http://schemas.microsoft.com/office/drawing/2014/main" id="{30B9DBED-39D5-4094-8FC9-292E20AD4A2B}"/>
              </a:ext>
            </a:extLst>
          </p:cNvPr>
          <p:cNvSpPr/>
          <p:nvPr/>
        </p:nvSpPr>
        <p:spPr>
          <a:xfrm>
            <a:off x="546142" y="716950"/>
            <a:ext cx="3024336" cy="504056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360332-E716-4166-AB26-80A461C861BE}"/>
              </a:ext>
            </a:extLst>
          </p:cNvPr>
          <p:cNvSpPr txBox="1"/>
          <p:nvPr/>
        </p:nvSpPr>
        <p:spPr>
          <a:xfrm>
            <a:off x="1700707" y="740245"/>
            <a:ext cx="713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결론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EFEF15-5AED-40D3-8E67-FB68B373DEAC}"/>
              </a:ext>
            </a:extLst>
          </p:cNvPr>
          <p:cNvSpPr txBox="1"/>
          <p:nvPr/>
        </p:nvSpPr>
        <p:spPr>
          <a:xfrm>
            <a:off x="216302" y="235924"/>
            <a:ext cx="647934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7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5</a:t>
            </a:r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727107-F220-45E3-8DBC-8DF63935E51B}"/>
              </a:ext>
            </a:extLst>
          </p:cNvPr>
          <p:cNvSpPr txBox="1"/>
          <p:nvPr/>
        </p:nvSpPr>
        <p:spPr>
          <a:xfrm>
            <a:off x="3771660" y="773057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② 한계점</a:t>
            </a:r>
          </a:p>
        </p:txBody>
      </p:sp>
    </p:spTree>
    <p:extLst>
      <p:ext uri="{BB962C8B-B14F-4D97-AF65-F5344CB8AC3E}">
        <p14:creationId xmlns:p14="http://schemas.microsoft.com/office/powerpoint/2010/main" val="8702839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3134942-3A0B-49E3-8FF8-5D8786AD8CD5}"/>
              </a:ext>
            </a:extLst>
          </p:cNvPr>
          <p:cNvSpPr/>
          <p:nvPr/>
        </p:nvSpPr>
        <p:spPr>
          <a:xfrm>
            <a:off x="540269" y="1702032"/>
            <a:ext cx="11053010" cy="3468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 장도 출력되지 않는 사진 존재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중국 부자의 경우 고대 학자들 사진으로 인한 얼굴 인식 불가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	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226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116 : ＂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Zhang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Yiming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＂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403 - 303 : "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Zeng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Fangqin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"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&gt;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 두 인물은 사진 저장 실패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대안책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If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 내에서 이미지 파일이 없으면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Pass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하도록 코드 작성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결과값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부자와 닮은 정도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80%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이상 나오고 그 미만의 값은 출력이 되지 않음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&gt;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비율로 결과값을 도출하기 때문에 이목구비를 인식하기만 하면 비슷한 결과값이 나오는 한계 발생 </a:t>
            </a:r>
          </a:p>
        </p:txBody>
      </p:sp>
      <p:sp>
        <p:nvSpPr>
          <p:cNvPr id="16" name="모서리가 둥근 직사각형 18">
            <a:extLst>
              <a:ext uri="{FF2B5EF4-FFF2-40B4-BE49-F238E27FC236}">
                <a16:creationId xmlns:a16="http://schemas.microsoft.com/office/drawing/2014/main" id="{705D18D3-293A-44A6-9580-13D5E8948B42}"/>
              </a:ext>
            </a:extLst>
          </p:cNvPr>
          <p:cNvSpPr/>
          <p:nvPr/>
        </p:nvSpPr>
        <p:spPr>
          <a:xfrm>
            <a:off x="646733" y="788958"/>
            <a:ext cx="3024336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3">
            <a:extLst>
              <a:ext uri="{FF2B5EF4-FFF2-40B4-BE49-F238E27FC236}">
                <a16:creationId xmlns:a16="http://schemas.microsoft.com/office/drawing/2014/main" id="{30B9DBED-39D5-4094-8FC9-292E20AD4A2B}"/>
              </a:ext>
            </a:extLst>
          </p:cNvPr>
          <p:cNvSpPr/>
          <p:nvPr/>
        </p:nvSpPr>
        <p:spPr>
          <a:xfrm>
            <a:off x="546142" y="716950"/>
            <a:ext cx="3024336" cy="504056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360332-E716-4166-AB26-80A461C861BE}"/>
              </a:ext>
            </a:extLst>
          </p:cNvPr>
          <p:cNvSpPr txBox="1"/>
          <p:nvPr/>
        </p:nvSpPr>
        <p:spPr>
          <a:xfrm>
            <a:off x="1700707" y="740245"/>
            <a:ext cx="713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결론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EFEF15-5AED-40D3-8E67-FB68B373DEAC}"/>
              </a:ext>
            </a:extLst>
          </p:cNvPr>
          <p:cNvSpPr txBox="1"/>
          <p:nvPr/>
        </p:nvSpPr>
        <p:spPr>
          <a:xfrm>
            <a:off x="216302" y="235924"/>
            <a:ext cx="647934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7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5</a:t>
            </a:r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727107-F220-45E3-8DBC-8DF63935E51B}"/>
              </a:ext>
            </a:extLst>
          </p:cNvPr>
          <p:cNvSpPr txBox="1"/>
          <p:nvPr/>
        </p:nvSpPr>
        <p:spPr>
          <a:xfrm>
            <a:off x="3771660" y="773057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② 한계점</a:t>
            </a:r>
          </a:p>
        </p:txBody>
      </p:sp>
    </p:spTree>
    <p:extLst>
      <p:ext uri="{BB962C8B-B14F-4D97-AF65-F5344CB8AC3E}">
        <p14:creationId xmlns:p14="http://schemas.microsoft.com/office/powerpoint/2010/main" val="42672065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B599484-F7AA-49F3-AB46-635E6A4C7238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BF0"/>
          </a:solidFill>
          <a:ln>
            <a:solidFill>
              <a:srgbClr val="FFFB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85DB5EB2-C398-4B0A-B9EF-61E3B9C17615}"/>
              </a:ext>
            </a:extLst>
          </p:cNvPr>
          <p:cNvSpPr/>
          <p:nvPr/>
        </p:nvSpPr>
        <p:spPr>
          <a:xfrm rot="10800000" flipH="1">
            <a:off x="0" y="-2"/>
            <a:ext cx="7940842" cy="4331369"/>
          </a:xfrm>
          <a:prstGeom prst="rtTriangl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85E8FEBC-45D8-40D7-93B8-D761FE1F8936}"/>
              </a:ext>
            </a:extLst>
          </p:cNvPr>
          <p:cNvSpPr/>
          <p:nvPr/>
        </p:nvSpPr>
        <p:spPr>
          <a:xfrm rot="10800000" flipV="1">
            <a:off x="2149642" y="3144253"/>
            <a:ext cx="10042358" cy="3713747"/>
          </a:xfrm>
          <a:prstGeom prst="rtTriangle">
            <a:avLst/>
          </a:prstGeom>
          <a:solidFill>
            <a:schemeClr val="accent4">
              <a:lumMod val="20000"/>
              <a:lumOff val="8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10E01EAF-F6BE-4068-8165-BE63F0D68FB4}"/>
              </a:ext>
            </a:extLst>
          </p:cNvPr>
          <p:cNvSpPr/>
          <p:nvPr/>
        </p:nvSpPr>
        <p:spPr>
          <a:xfrm rot="10800000" flipH="1" flipV="1">
            <a:off x="0" y="4010529"/>
            <a:ext cx="7940842" cy="2847472"/>
          </a:xfrm>
          <a:prstGeom prst="rtTriangle">
            <a:avLst/>
          </a:prstGeom>
          <a:solidFill>
            <a:schemeClr val="accent4">
              <a:lumMod val="20000"/>
              <a:lumOff val="8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E3DE0FFC-1312-497E-8BDC-EDF7531F8E6A}"/>
              </a:ext>
            </a:extLst>
          </p:cNvPr>
          <p:cNvSpPr/>
          <p:nvPr/>
        </p:nvSpPr>
        <p:spPr>
          <a:xfrm flipH="1" flipV="1">
            <a:off x="-1459832" y="0"/>
            <a:ext cx="13651832" cy="4331370"/>
          </a:xfrm>
          <a:prstGeom prst="rtTriangle">
            <a:avLst/>
          </a:prstGeom>
          <a:solidFill>
            <a:schemeClr val="accent4">
              <a:lumMod val="20000"/>
              <a:lumOff val="8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A21EE276-CE9B-4818-9C91-02DD898D0618}"/>
              </a:ext>
            </a:extLst>
          </p:cNvPr>
          <p:cNvSpPr/>
          <p:nvPr/>
        </p:nvSpPr>
        <p:spPr>
          <a:xfrm rot="1576334">
            <a:off x="1556292" y="-2307203"/>
            <a:ext cx="10408270" cy="9460924"/>
          </a:xfrm>
          <a:prstGeom prst="parallelogram">
            <a:avLst/>
          </a:prstGeom>
          <a:solidFill>
            <a:srgbClr val="FFFBF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E48F9E-8E7D-4EF4-B26E-157CAACACEA0}"/>
              </a:ext>
            </a:extLst>
          </p:cNvPr>
          <p:cNvSpPr/>
          <p:nvPr/>
        </p:nvSpPr>
        <p:spPr>
          <a:xfrm>
            <a:off x="291967" y="688442"/>
            <a:ext cx="11608067" cy="5481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참고문헌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Lin, C., </a:t>
            </a:r>
            <a:r>
              <a:rPr lang="en-US" altLang="ko-KR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Adolphs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R., &amp; Alvarez, R. M., 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“Inferring Whether Officials Are Corruptible From Looking at Their Faces”, 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Psychological Science, 2018, 29, 1807–1823</a:t>
            </a:r>
          </a:p>
          <a:p>
            <a:pPr>
              <a:lnSpc>
                <a:spcPct val="150000"/>
              </a:lnSpc>
            </a:pPr>
            <a:endParaRPr lang="en-US" altLang="ko-KR" sz="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Chao Dong, Chen Change Loy, Member, IEEE, </a:t>
            </a:r>
            <a:r>
              <a:rPr lang="en-US" altLang="ko-KR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Kaiming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He, Member, IEEE, and </a:t>
            </a:r>
            <a:r>
              <a:rPr lang="en-US" altLang="ko-KR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Xiaoou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Tang, Fellow, IEEE,       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“Image Super-Resolution Using Deep Convolutional Networks”, arXiv:1501.00092v3, 2015      </a:t>
            </a:r>
          </a:p>
          <a:p>
            <a:pPr>
              <a:lnSpc>
                <a:spcPct val="150000"/>
              </a:lnSpc>
            </a:pPr>
            <a:endParaRPr lang="en-US" altLang="ko-KR" sz="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Bishop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Christopher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Pattern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Recognition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and 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Machine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Learning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”,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Springer-Verlag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Berlin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Heidelberg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2006</a:t>
            </a:r>
          </a:p>
          <a:p>
            <a:pPr>
              <a:lnSpc>
                <a:spcPct val="150000"/>
              </a:lnSpc>
            </a:pPr>
            <a:endParaRPr lang="en-US" altLang="ko-KR" sz="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Murphy, 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Kevin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Machine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Learning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Probabilistic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Perspective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”,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MIT 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Press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Cambridge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Mass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2012</a:t>
            </a:r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참고 사이트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 삶의 심리학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mind (http://www.mind-journal.com)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Rich List (https://ceoworld.biz/2020/06/23/rich-list-index/)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딥러닝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(https://github.com/kairess, https://hoya012.github.io/blog/SIngle-Image-Super-Resolution-Overview/)</a:t>
            </a:r>
          </a:p>
        </p:txBody>
      </p:sp>
    </p:spTree>
    <p:extLst>
      <p:ext uri="{BB962C8B-B14F-4D97-AF65-F5344CB8AC3E}">
        <p14:creationId xmlns:p14="http://schemas.microsoft.com/office/powerpoint/2010/main" val="10806676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B599484-F7AA-49F3-AB46-635E6A4C7238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BF0"/>
          </a:solidFill>
          <a:ln>
            <a:solidFill>
              <a:srgbClr val="FFFB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85DB5EB2-C398-4B0A-B9EF-61E3B9C17615}"/>
              </a:ext>
            </a:extLst>
          </p:cNvPr>
          <p:cNvSpPr/>
          <p:nvPr/>
        </p:nvSpPr>
        <p:spPr>
          <a:xfrm rot="10800000" flipH="1">
            <a:off x="0" y="-2"/>
            <a:ext cx="7940842" cy="4331369"/>
          </a:xfrm>
          <a:prstGeom prst="rtTriangl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85E8FEBC-45D8-40D7-93B8-D761FE1F8936}"/>
              </a:ext>
            </a:extLst>
          </p:cNvPr>
          <p:cNvSpPr/>
          <p:nvPr/>
        </p:nvSpPr>
        <p:spPr>
          <a:xfrm rot="10800000" flipV="1">
            <a:off x="2149642" y="3144253"/>
            <a:ext cx="10042358" cy="3713747"/>
          </a:xfrm>
          <a:prstGeom prst="rtTriangle">
            <a:avLst/>
          </a:prstGeom>
          <a:solidFill>
            <a:schemeClr val="accent4">
              <a:lumMod val="20000"/>
              <a:lumOff val="8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10E01EAF-F6BE-4068-8165-BE63F0D68FB4}"/>
              </a:ext>
            </a:extLst>
          </p:cNvPr>
          <p:cNvSpPr/>
          <p:nvPr/>
        </p:nvSpPr>
        <p:spPr>
          <a:xfrm rot="10800000" flipH="1" flipV="1">
            <a:off x="0" y="4010529"/>
            <a:ext cx="7940842" cy="2847472"/>
          </a:xfrm>
          <a:prstGeom prst="rtTriangle">
            <a:avLst/>
          </a:prstGeom>
          <a:solidFill>
            <a:schemeClr val="accent4">
              <a:lumMod val="20000"/>
              <a:lumOff val="8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E3DE0FFC-1312-497E-8BDC-EDF7531F8E6A}"/>
              </a:ext>
            </a:extLst>
          </p:cNvPr>
          <p:cNvSpPr/>
          <p:nvPr/>
        </p:nvSpPr>
        <p:spPr>
          <a:xfrm flipH="1" flipV="1">
            <a:off x="-1459832" y="0"/>
            <a:ext cx="13651832" cy="4331370"/>
          </a:xfrm>
          <a:prstGeom prst="rtTriangle">
            <a:avLst/>
          </a:prstGeom>
          <a:solidFill>
            <a:schemeClr val="accent4">
              <a:lumMod val="20000"/>
              <a:lumOff val="8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A21EE276-CE9B-4818-9C91-02DD898D0618}"/>
              </a:ext>
            </a:extLst>
          </p:cNvPr>
          <p:cNvSpPr/>
          <p:nvPr/>
        </p:nvSpPr>
        <p:spPr>
          <a:xfrm rot="1576334">
            <a:off x="1556292" y="-2307203"/>
            <a:ext cx="10408270" cy="9460924"/>
          </a:xfrm>
          <a:prstGeom prst="parallelogram">
            <a:avLst/>
          </a:prstGeom>
          <a:solidFill>
            <a:srgbClr val="FFFBF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D5AF3D-5E60-4FF9-AAC1-FC52F4D11B3E}"/>
              </a:ext>
            </a:extLst>
          </p:cNvPr>
          <p:cNvSpPr/>
          <p:nvPr/>
        </p:nvSpPr>
        <p:spPr>
          <a:xfrm>
            <a:off x="1928261" y="2599513"/>
            <a:ext cx="8335478" cy="154966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DX국민시대" panose="02020600000000000000" pitchFamily="18" charset="-127"/>
                <a:ea typeface="DX국민시대" panose="02020600000000000000" pitchFamily="18" charset="-127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1446209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B599484-F7AA-49F3-AB46-635E6A4C7238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BF0"/>
          </a:solidFill>
          <a:ln>
            <a:solidFill>
              <a:srgbClr val="FFFB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85DB5EB2-C398-4B0A-B9EF-61E3B9C17615}"/>
              </a:ext>
            </a:extLst>
          </p:cNvPr>
          <p:cNvSpPr/>
          <p:nvPr/>
        </p:nvSpPr>
        <p:spPr>
          <a:xfrm rot="10800000" flipH="1">
            <a:off x="0" y="-2"/>
            <a:ext cx="7940842" cy="4331369"/>
          </a:xfrm>
          <a:prstGeom prst="rtTriangl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85E8FEBC-45D8-40D7-93B8-D761FE1F8936}"/>
              </a:ext>
            </a:extLst>
          </p:cNvPr>
          <p:cNvSpPr/>
          <p:nvPr/>
        </p:nvSpPr>
        <p:spPr>
          <a:xfrm rot="10800000" flipV="1">
            <a:off x="2149642" y="3144253"/>
            <a:ext cx="10042358" cy="3713747"/>
          </a:xfrm>
          <a:prstGeom prst="rtTriangle">
            <a:avLst/>
          </a:prstGeom>
          <a:solidFill>
            <a:schemeClr val="accent4">
              <a:lumMod val="20000"/>
              <a:lumOff val="8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10E01EAF-F6BE-4068-8165-BE63F0D68FB4}"/>
              </a:ext>
            </a:extLst>
          </p:cNvPr>
          <p:cNvSpPr/>
          <p:nvPr/>
        </p:nvSpPr>
        <p:spPr>
          <a:xfrm rot="10800000" flipH="1" flipV="1">
            <a:off x="0" y="4010529"/>
            <a:ext cx="7940842" cy="2847472"/>
          </a:xfrm>
          <a:prstGeom prst="rtTriangle">
            <a:avLst/>
          </a:prstGeom>
          <a:solidFill>
            <a:schemeClr val="accent4">
              <a:lumMod val="20000"/>
              <a:lumOff val="8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E3DE0FFC-1312-497E-8BDC-EDF7531F8E6A}"/>
              </a:ext>
            </a:extLst>
          </p:cNvPr>
          <p:cNvSpPr/>
          <p:nvPr/>
        </p:nvSpPr>
        <p:spPr>
          <a:xfrm flipH="1" flipV="1">
            <a:off x="-1459832" y="0"/>
            <a:ext cx="13651832" cy="4331370"/>
          </a:xfrm>
          <a:prstGeom prst="rtTriangle">
            <a:avLst/>
          </a:prstGeom>
          <a:solidFill>
            <a:schemeClr val="accent4">
              <a:lumMod val="20000"/>
              <a:lumOff val="8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A21EE276-CE9B-4818-9C91-02DD898D0618}"/>
              </a:ext>
            </a:extLst>
          </p:cNvPr>
          <p:cNvSpPr/>
          <p:nvPr/>
        </p:nvSpPr>
        <p:spPr>
          <a:xfrm rot="1576334">
            <a:off x="1556292" y="-2307203"/>
            <a:ext cx="10408270" cy="9460924"/>
          </a:xfrm>
          <a:prstGeom prst="parallelogram">
            <a:avLst/>
          </a:prstGeom>
          <a:solidFill>
            <a:srgbClr val="FFFBF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D5AF3D-5E60-4FF9-AAC1-FC52F4D11B3E}"/>
              </a:ext>
            </a:extLst>
          </p:cNvPr>
          <p:cNvSpPr/>
          <p:nvPr/>
        </p:nvSpPr>
        <p:spPr>
          <a:xfrm>
            <a:off x="1928261" y="2599513"/>
            <a:ext cx="8335478" cy="154966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DX국민시대" panose="02020600000000000000" pitchFamily="18" charset="-127"/>
                <a:ea typeface="DX국민시대" panose="02020600000000000000" pitchFamily="18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31099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B599484-F7AA-49F3-AB46-635E6A4C7238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BF0"/>
          </a:solidFill>
          <a:ln>
            <a:solidFill>
              <a:srgbClr val="FFFB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85DB5EB2-C398-4B0A-B9EF-61E3B9C17615}"/>
              </a:ext>
            </a:extLst>
          </p:cNvPr>
          <p:cNvSpPr/>
          <p:nvPr/>
        </p:nvSpPr>
        <p:spPr>
          <a:xfrm rot="10800000" flipH="1">
            <a:off x="0" y="-2"/>
            <a:ext cx="7940842" cy="4331369"/>
          </a:xfrm>
          <a:prstGeom prst="rtTriangl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85E8FEBC-45D8-40D7-93B8-D761FE1F8936}"/>
              </a:ext>
            </a:extLst>
          </p:cNvPr>
          <p:cNvSpPr/>
          <p:nvPr/>
        </p:nvSpPr>
        <p:spPr>
          <a:xfrm rot="10800000" flipV="1">
            <a:off x="2149642" y="3144253"/>
            <a:ext cx="10042358" cy="3713747"/>
          </a:xfrm>
          <a:prstGeom prst="rtTriangle">
            <a:avLst/>
          </a:prstGeom>
          <a:solidFill>
            <a:schemeClr val="accent4">
              <a:lumMod val="20000"/>
              <a:lumOff val="8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10E01EAF-F6BE-4068-8165-BE63F0D68FB4}"/>
              </a:ext>
            </a:extLst>
          </p:cNvPr>
          <p:cNvSpPr/>
          <p:nvPr/>
        </p:nvSpPr>
        <p:spPr>
          <a:xfrm rot="10800000" flipH="1" flipV="1">
            <a:off x="0" y="4010529"/>
            <a:ext cx="7940842" cy="2847472"/>
          </a:xfrm>
          <a:prstGeom prst="rtTriangle">
            <a:avLst/>
          </a:prstGeom>
          <a:solidFill>
            <a:schemeClr val="accent4">
              <a:lumMod val="20000"/>
              <a:lumOff val="8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E3DE0FFC-1312-497E-8BDC-EDF7531F8E6A}"/>
              </a:ext>
            </a:extLst>
          </p:cNvPr>
          <p:cNvSpPr/>
          <p:nvPr/>
        </p:nvSpPr>
        <p:spPr>
          <a:xfrm flipH="1" flipV="1">
            <a:off x="-1459832" y="0"/>
            <a:ext cx="13651832" cy="4331370"/>
          </a:xfrm>
          <a:prstGeom prst="rtTriangle">
            <a:avLst/>
          </a:prstGeom>
          <a:solidFill>
            <a:schemeClr val="accent4">
              <a:lumMod val="20000"/>
              <a:lumOff val="8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A21EE276-CE9B-4818-9C91-02DD898D0618}"/>
              </a:ext>
            </a:extLst>
          </p:cNvPr>
          <p:cNvSpPr/>
          <p:nvPr/>
        </p:nvSpPr>
        <p:spPr>
          <a:xfrm rot="1576334">
            <a:off x="1556292" y="-2307203"/>
            <a:ext cx="10408270" cy="9460924"/>
          </a:xfrm>
          <a:prstGeom prst="parallelogram">
            <a:avLst/>
          </a:prstGeom>
          <a:solidFill>
            <a:srgbClr val="FFFBF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3">
            <a:extLst>
              <a:ext uri="{FF2B5EF4-FFF2-40B4-BE49-F238E27FC236}">
                <a16:creationId xmlns:a16="http://schemas.microsoft.com/office/drawing/2014/main" id="{35108A98-7B43-4D4B-9DC1-BFB7B3B31900}"/>
              </a:ext>
            </a:extLst>
          </p:cNvPr>
          <p:cNvSpPr/>
          <p:nvPr/>
        </p:nvSpPr>
        <p:spPr>
          <a:xfrm>
            <a:off x="3021136" y="2751812"/>
            <a:ext cx="6149729" cy="1354377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solidFill>
                  <a:srgbClr val="FFD966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02 </a:t>
            </a:r>
            <a:r>
              <a:rPr lang="ko-KR" altLang="en-US" sz="6000" dirty="0"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주제 소개</a:t>
            </a:r>
          </a:p>
        </p:txBody>
      </p:sp>
    </p:spTree>
    <p:extLst>
      <p:ext uri="{BB962C8B-B14F-4D97-AF65-F5344CB8AC3E}">
        <p14:creationId xmlns:p14="http://schemas.microsoft.com/office/powerpoint/2010/main" val="3253300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18"/>
          <p:cNvSpPr/>
          <p:nvPr/>
        </p:nvSpPr>
        <p:spPr>
          <a:xfrm>
            <a:off x="646733" y="788958"/>
            <a:ext cx="3024336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546142" y="716950"/>
            <a:ext cx="3024336" cy="504056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397741" y="740245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주제 소개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0E921A8-A320-4A3A-861A-4BE117049D0E}"/>
              </a:ext>
            </a:extLst>
          </p:cNvPr>
          <p:cNvSpPr txBox="1"/>
          <p:nvPr/>
        </p:nvSpPr>
        <p:spPr>
          <a:xfrm>
            <a:off x="206686" y="236353"/>
            <a:ext cx="647934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7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2</a:t>
            </a:r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4EAF09-4824-40F9-9486-A3111558B563}"/>
              </a:ext>
            </a:extLst>
          </p:cNvPr>
          <p:cNvSpPr/>
          <p:nvPr/>
        </p:nvSpPr>
        <p:spPr>
          <a:xfrm>
            <a:off x="4023870" y="1416396"/>
            <a:ext cx="41442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“</a:t>
            </a:r>
            <a:r>
              <a:rPr lang="ko-KR" altLang="en-US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관상은 과학이다</a:t>
            </a:r>
            <a:r>
              <a:rPr lang="en-US" altLang="ko-KR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”</a:t>
            </a:r>
            <a:endParaRPr lang="ko-KR" altLang="en-US" sz="36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EBB3C24-2959-4ECB-9F2D-6F8F83A9C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37" y="2124554"/>
            <a:ext cx="10618126" cy="4424236"/>
          </a:xfrm>
          <a:prstGeom prst="rect">
            <a:avLst/>
          </a:prstGeom>
        </p:spPr>
      </p:pic>
      <p:sp>
        <p:nvSpPr>
          <p:cNvPr id="2" name="액자 1">
            <a:extLst>
              <a:ext uri="{FF2B5EF4-FFF2-40B4-BE49-F238E27FC236}">
                <a16:creationId xmlns:a16="http://schemas.microsoft.com/office/drawing/2014/main" id="{39B8DD16-2B19-43D1-BB27-28B446160494}"/>
              </a:ext>
            </a:extLst>
          </p:cNvPr>
          <p:cNvSpPr/>
          <p:nvPr/>
        </p:nvSpPr>
        <p:spPr>
          <a:xfrm>
            <a:off x="1626669" y="4321743"/>
            <a:ext cx="2136809" cy="375386"/>
          </a:xfrm>
          <a:prstGeom prst="frame">
            <a:avLst/>
          </a:prstGeom>
          <a:solidFill>
            <a:srgbClr val="FFD966"/>
          </a:solidFill>
          <a:ln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201C4ECD-B404-4E6B-A994-23EB6CF06820}"/>
              </a:ext>
            </a:extLst>
          </p:cNvPr>
          <p:cNvSpPr/>
          <p:nvPr/>
        </p:nvSpPr>
        <p:spPr>
          <a:xfrm>
            <a:off x="4514248" y="4007808"/>
            <a:ext cx="2136809" cy="375386"/>
          </a:xfrm>
          <a:prstGeom prst="frame">
            <a:avLst/>
          </a:prstGeom>
          <a:solidFill>
            <a:srgbClr val="FFD966"/>
          </a:solidFill>
          <a:ln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87AF46D8-C4DE-46C0-92BE-170C454AA6BA}"/>
              </a:ext>
            </a:extLst>
          </p:cNvPr>
          <p:cNvSpPr/>
          <p:nvPr/>
        </p:nvSpPr>
        <p:spPr>
          <a:xfrm>
            <a:off x="8826366" y="4007808"/>
            <a:ext cx="1738965" cy="375386"/>
          </a:xfrm>
          <a:prstGeom prst="frame">
            <a:avLst/>
          </a:prstGeom>
          <a:solidFill>
            <a:srgbClr val="FFD966"/>
          </a:solidFill>
          <a:ln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198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177766-A69B-4B3F-AB9D-1285EE01626F}"/>
              </a:ext>
            </a:extLst>
          </p:cNvPr>
          <p:cNvSpPr txBox="1"/>
          <p:nvPr/>
        </p:nvSpPr>
        <p:spPr>
          <a:xfrm>
            <a:off x="530653" y="1543839"/>
            <a:ext cx="11618802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관상 관련 연구 사례</a:t>
            </a: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① 연구 배경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미국에서 선출된 관료들 얼굴에서의 특성이 그들의 불법 행위를 예측하는지 알아보기 위한 연구 수행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② 연구 방법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실제 미국 정치인 얼굴 사진을 실험자극으로 사용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중 절반은 뇌물 혐의로 기소되었던 정치인들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나머지 절반은 뇌물 관련 전과가 없는 정치인들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사전 지식이 전혀 없는 참가자들이 정치인들의 흑백 얼굴사진을 연달아 본 다음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특성을 유추해보는 과제 수행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③ 연구 결과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참가자들은 비리를 저지른 ‘부패한’ 정치인과 뇌물 혐의가 없는 ‘청렴한’ 정치인들을 얼굴만 가지고 비교적 정확하게 구분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구체적으로 참가자들에 의해 더 부정적인 평가를 받은 사람들일수록 실제 비리 사건에 대해 법적 처벌 받은 것으로 확인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④ 연구 의의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단 시간 동안 타인의 얼굴 정보만을 사용하여 내린 판단이 비교적 정확하다는 점을 보여준다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ko-KR" altLang="en-US" dirty="0"/>
          </a:p>
        </p:txBody>
      </p:sp>
      <p:sp>
        <p:nvSpPr>
          <p:cNvPr id="10" name="모서리가 둥근 직사각형 18">
            <a:extLst>
              <a:ext uri="{FF2B5EF4-FFF2-40B4-BE49-F238E27FC236}">
                <a16:creationId xmlns:a16="http://schemas.microsoft.com/office/drawing/2014/main" id="{A3F24084-C9F3-4B6B-AC37-F32234408C1A}"/>
              </a:ext>
            </a:extLst>
          </p:cNvPr>
          <p:cNvSpPr/>
          <p:nvPr/>
        </p:nvSpPr>
        <p:spPr>
          <a:xfrm>
            <a:off x="646733" y="788958"/>
            <a:ext cx="3024336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3">
            <a:extLst>
              <a:ext uri="{FF2B5EF4-FFF2-40B4-BE49-F238E27FC236}">
                <a16:creationId xmlns:a16="http://schemas.microsoft.com/office/drawing/2014/main" id="{2EFF8B09-4862-4754-9594-AE36AEE97660}"/>
              </a:ext>
            </a:extLst>
          </p:cNvPr>
          <p:cNvSpPr/>
          <p:nvPr/>
        </p:nvSpPr>
        <p:spPr>
          <a:xfrm>
            <a:off x="546142" y="716950"/>
            <a:ext cx="3024336" cy="504056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D5AC32-FF95-421D-B689-54704DE6D1AE}"/>
              </a:ext>
            </a:extLst>
          </p:cNvPr>
          <p:cNvSpPr txBox="1"/>
          <p:nvPr/>
        </p:nvSpPr>
        <p:spPr>
          <a:xfrm>
            <a:off x="1397740" y="740245"/>
            <a:ext cx="1319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주제 소개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8AF79C-67FD-4591-A327-6B837B751F55}"/>
              </a:ext>
            </a:extLst>
          </p:cNvPr>
          <p:cNvSpPr txBox="1"/>
          <p:nvPr/>
        </p:nvSpPr>
        <p:spPr>
          <a:xfrm>
            <a:off x="206686" y="236353"/>
            <a:ext cx="647934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7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2</a:t>
            </a:r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2263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73318A-C680-4FAE-B984-2C86C1EE443B}"/>
              </a:ext>
            </a:extLst>
          </p:cNvPr>
          <p:cNvSpPr txBox="1"/>
          <p:nvPr/>
        </p:nvSpPr>
        <p:spPr>
          <a:xfrm>
            <a:off x="546142" y="1640280"/>
            <a:ext cx="11152215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이러한 일련의 연구들은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관상은 과학이다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라는 주장을 뒷받침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재벌들의 이목구비를 분석해보면 부자가 될 관상을 구별해 볼 수 있지 않을까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8B5361-E21A-4086-B746-6F7BD480B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52" y="2994665"/>
            <a:ext cx="5678122" cy="266367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7AE7E7A-7A86-40E2-B067-A3CE62EF5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847" y="2994665"/>
            <a:ext cx="5557730" cy="2663676"/>
          </a:xfrm>
          <a:prstGeom prst="rect">
            <a:avLst/>
          </a:prstGeom>
        </p:spPr>
      </p:pic>
      <p:sp>
        <p:nvSpPr>
          <p:cNvPr id="10" name="모서리가 둥근 직사각형 18">
            <a:extLst>
              <a:ext uri="{FF2B5EF4-FFF2-40B4-BE49-F238E27FC236}">
                <a16:creationId xmlns:a16="http://schemas.microsoft.com/office/drawing/2014/main" id="{56F9DBE7-577B-4B00-BF87-ECE0F4C039BB}"/>
              </a:ext>
            </a:extLst>
          </p:cNvPr>
          <p:cNvSpPr/>
          <p:nvPr/>
        </p:nvSpPr>
        <p:spPr>
          <a:xfrm>
            <a:off x="646733" y="788958"/>
            <a:ext cx="3024336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3">
            <a:extLst>
              <a:ext uri="{FF2B5EF4-FFF2-40B4-BE49-F238E27FC236}">
                <a16:creationId xmlns:a16="http://schemas.microsoft.com/office/drawing/2014/main" id="{90387947-1978-488D-9B37-BCF797920DC5}"/>
              </a:ext>
            </a:extLst>
          </p:cNvPr>
          <p:cNvSpPr/>
          <p:nvPr/>
        </p:nvSpPr>
        <p:spPr>
          <a:xfrm>
            <a:off x="546142" y="716950"/>
            <a:ext cx="3024336" cy="504056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62D60F-BA52-475C-A42F-C47BE7EBB02E}"/>
              </a:ext>
            </a:extLst>
          </p:cNvPr>
          <p:cNvSpPr txBox="1"/>
          <p:nvPr/>
        </p:nvSpPr>
        <p:spPr>
          <a:xfrm>
            <a:off x="1397740" y="740245"/>
            <a:ext cx="1319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주제 소개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EF54B4-7F70-45F8-96AB-63BA87B12A89}"/>
              </a:ext>
            </a:extLst>
          </p:cNvPr>
          <p:cNvSpPr txBox="1"/>
          <p:nvPr/>
        </p:nvSpPr>
        <p:spPr>
          <a:xfrm>
            <a:off x="206686" y="236353"/>
            <a:ext cx="647934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7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2</a:t>
            </a:r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715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B599484-F7AA-49F3-AB46-635E6A4C7238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BF0"/>
          </a:solidFill>
          <a:ln>
            <a:solidFill>
              <a:srgbClr val="FFFB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85DB5EB2-C398-4B0A-B9EF-61E3B9C17615}"/>
              </a:ext>
            </a:extLst>
          </p:cNvPr>
          <p:cNvSpPr/>
          <p:nvPr/>
        </p:nvSpPr>
        <p:spPr>
          <a:xfrm rot="10800000" flipH="1">
            <a:off x="0" y="-2"/>
            <a:ext cx="7940842" cy="4331369"/>
          </a:xfrm>
          <a:prstGeom prst="rtTriangl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85E8FEBC-45D8-40D7-93B8-D761FE1F8936}"/>
              </a:ext>
            </a:extLst>
          </p:cNvPr>
          <p:cNvSpPr/>
          <p:nvPr/>
        </p:nvSpPr>
        <p:spPr>
          <a:xfrm rot="10800000" flipV="1">
            <a:off x="2149642" y="3144253"/>
            <a:ext cx="10042358" cy="3713747"/>
          </a:xfrm>
          <a:prstGeom prst="rtTriangle">
            <a:avLst/>
          </a:prstGeom>
          <a:solidFill>
            <a:schemeClr val="accent4">
              <a:lumMod val="20000"/>
              <a:lumOff val="8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10E01EAF-F6BE-4068-8165-BE63F0D68FB4}"/>
              </a:ext>
            </a:extLst>
          </p:cNvPr>
          <p:cNvSpPr/>
          <p:nvPr/>
        </p:nvSpPr>
        <p:spPr>
          <a:xfrm rot="10800000" flipH="1" flipV="1">
            <a:off x="0" y="4010529"/>
            <a:ext cx="7940842" cy="2847472"/>
          </a:xfrm>
          <a:prstGeom prst="rtTriangle">
            <a:avLst/>
          </a:prstGeom>
          <a:solidFill>
            <a:schemeClr val="accent4">
              <a:lumMod val="20000"/>
              <a:lumOff val="8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E3DE0FFC-1312-497E-8BDC-EDF7531F8E6A}"/>
              </a:ext>
            </a:extLst>
          </p:cNvPr>
          <p:cNvSpPr/>
          <p:nvPr/>
        </p:nvSpPr>
        <p:spPr>
          <a:xfrm flipH="1" flipV="1">
            <a:off x="-1459832" y="0"/>
            <a:ext cx="13651832" cy="4331370"/>
          </a:xfrm>
          <a:prstGeom prst="rtTriangle">
            <a:avLst/>
          </a:prstGeom>
          <a:solidFill>
            <a:schemeClr val="accent4">
              <a:lumMod val="20000"/>
              <a:lumOff val="8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A21EE276-CE9B-4818-9C91-02DD898D0618}"/>
              </a:ext>
            </a:extLst>
          </p:cNvPr>
          <p:cNvSpPr/>
          <p:nvPr/>
        </p:nvSpPr>
        <p:spPr>
          <a:xfrm rot="1576334">
            <a:off x="1556292" y="-2307203"/>
            <a:ext cx="10408270" cy="9460924"/>
          </a:xfrm>
          <a:prstGeom prst="parallelogram">
            <a:avLst/>
          </a:prstGeom>
          <a:solidFill>
            <a:srgbClr val="FFFBF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3">
            <a:extLst>
              <a:ext uri="{FF2B5EF4-FFF2-40B4-BE49-F238E27FC236}">
                <a16:creationId xmlns:a16="http://schemas.microsoft.com/office/drawing/2014/main" id="{35108A98-7B43-4D4B-9DC1-BFB7B3B31900}"/>
              </a:ext>
            </a:extLst>
          </p:cNvPr>
          <p:cNvSpPr/>
          <p:nvPr/>
        </p:nvSpPr>
        <p:spPr>
          <a:xfrm>
            <a:off x="3021136" y="2751812"/>
            <a:ext cx="6149729" cy="1354377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solidFill>
                  <a:srgbClr val="FFD966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03 </a:t>
            </a:r>
            <a:r>
              <a:rPr lang="ko-KR" altLang="en-US" sz="6000" dirty="0"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일정</a:t>
            </a:r>
          </a:p>
        </p:txBody>
      </p:sp>
    </p:spTree>
    <p:extLst>
      <p:ext uri="{BB962C8B-B14F-4D97-AF65-F5344CB8AC3E}">
        <p14:creationId xmlns:p14="http://schemas.microsoft.com/office/powerpoint/2010/main" val="4069701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3734</TotalTime>
  <Words>2296</Words>
  <Application>Microsoft Office PowerPoint</Application>
  <PresentationFormat>와이드스크린</PresentationFormat>
  <Paragraphs>393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5" baseType="lpstr">
      <vt:lpstr>나눔손글씨 펜</vt:lpstr>
      <vt:lpstr>DX국민시대</vt:lpstr>
      <vt:lpstr>나눔스퀘어_ac ExtraBold</vt:lpstr>
      <vt:lpstr>나눔스퀘어라운드 Regular</vt:lpstr>
      <vt:lpstr>나눔스퀘어라운드 ExtraBold</vt:lpstr>
      <vt:lpstr>나눔스퀘어</vt:lpstr>
      <vt:lpstr>Wingdings</vt:lpstr>
      <vt:lpstr>맑은 고딕</vt:lpstr>
      <vt:lpstr>Arial</vt:lpstr>
      <vt:lpstr>나눔스퀘어_ac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 Hayoung</dc:creator>
  <cp:lastModifiedBy>Han Hayoung</cp:lastModifiedBy>
  <cp:revision>4</cp:revision>
  <dcterms:created xsi:type="dcterms:W3CDTF">2020-07-08T09:01:46Z</dcterms:created>
  <dcterms:modified xsi:type="dcterms:W3CDTF">2020-07-16T04:27:18Z</dcterms:modified>
</cp:coreProperties>
</file>